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 id="2147483779" r:id="rId2"/>
    <p:sldMasterId id="2147483813" r:id="rId3"/>
  </p:sldMasterIdLst>
  <p:notesMasterIdLst>
    <p:notesMasterId r:id="rId24"/>
  </p:notesMasterIdLst>
  <p:sldIdLst>
    <p:sldId id="256" r:id="rId4"/>
    <p:sldId id="257" r:id="rId5"/>
    <p:sldId id="263" r:id="rId6"/>
    <p:sldId id="262" r:id="rId7"/>
    <p:sldId id="264" r:id="rId8"/>
    <p:sldId id="265" r:id="rId9"/>
    <p:sldId id="258" r:id="rId10"/>
    <p:sldId id="259" r:id="rId11"/>
    <p:sldId id="260" r:id="rId12"/>
    <p:sldId id="266" r:id="rId13"/>
    <p:sldId id="267" r:id="rId14"/>
    <p:sldId id="268" r:id="rId15"/>
    <p:sldId id="269"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97" autoAdjust="0"/>
  </p:normalViewPr>
  <p:slideViewPr>
    <p:cSldViewPr snapToGrid="0">
      <p:cViewPr varScale="1">
        <p:scale>
          <a:sx n="85" d="100"/>
          <a:sy n="85" d="100"/>
        </p:scale>
        <p:origin x="547" y="53"/>
      </p:cViewPr>
      <p:guideLst>
        <p:guide orient="horz" pos="2160"/>
        <p:guide pos="3840"/>
      </p:guideLst>
    </p:cSldViewPr>
  </p:slideViewPr>
  <p:notesTextViewPr>
    <p:cViewPr>
      <p:scale>
        <a:sx n="1" d="1"/>
        <a:sy n="1" d="1"/>
      </p:scale>
      <p:origin x="0" y="0"/>
    </p:cViewPr>
  </p:notesTextViewPr>
  <p:sorterViewPr>
    <p:cViewPr>
      <p:scale>
        <a:sx n="63" d="100"/>
        <a:sy n="6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0F21E-6BEC-45CF-98AB-6B90EB6F4A57}" type="datetimeFigureOut">
              <a:rPr lang="en-US" smtClean="0"/>
              <a:pPr/>
              <a:t>9/3/2022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C52A91-A94A-4924-9BC8-79B8EC685811}" type="slidenum">
              <a:rPr lang="en-US" smtClean="0"/>
              <a:pPr/>
              <a:t>‹#›</a:t>
            </a:fld>
            <a:endParaRPr lang="en-US" dirty="0"/>
          </a:p>
        </p:txBody>
      </p:sp>
    </p:spTree>
    <p:extLst>
      <p:ext uri="{BB962C8B-B14F-4D97-AF65-F5344CB8AC3E}">
        <p14:creationId xmlns:p14="http://schemas.microsoft.com/office/powerpoint/2010/main" val="1293959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Bildplatzhalter 9"/>
          <p:cNvSpPr>
            <a:spLocks noGrp="1"/>
          </p:cNvSpPr>
          <p:nvPr>
            <p:ph type="pic" sz="quarter" idx="14"/>
          </p:nvPr>
        </p:nvSpPr>
        <p:spPr>
          <a:xfrm>
            <a:off x="0" y="1056000"/>
            <a:ext cx="12192000" cy="5808000"/>
          </a:xfrm>
          <a:solidFill>
            <a:schemeClr val="accent6"/>
          </a:solidFill>
        </p:spPr>
        <p:txBody>
          <a:bodyPr anchor="ctr"/>
          <a:lstStyle>
            <a:lvl1pPr algn="ctr">
              <a:defRPr/>
            </a:lvl1pPr>
          </a:lstStyle>
          <a:p>
            <a:r>
              <a:rPr lang="en-US" dirty="0"/>
              <a:t>Click icon to add picture</a:t>
            </a:r>
            <a:endParaRPr lang="de-DE"/>
          </a:p>
        </p:txBody>
      </p:sp>
      <p:sp>
        <p:nvSpPr>
          <p:cNvPr id="2" name="Titel 1"/>
          <p:cNvSpPr>
            <a:spLocks noGrp="1"/>
          </p:cNvSpPr>
          <p:nvPr>
            <p:ph type="ctrTitle" hasCustomPrompt="1"/>
          </p:nvPr>
        </p:nvSpPr>
        <p:spPr>
          <a:xfrm>
            <a:off x="0" y="2206755"/>
            <a:ext cx="6410492" cy="625247"/>
          </a:xfrm>
          <a:solidFill>
            <a:schemeClr val="bg1"/>
          </a:solidFill>
        </p:spPr>
        <p:txBody>
          <a:bodyPr wrap="none" lIns="180000" rIns="180000" bIns="108000" anchor="b">
            <a:spAutoFit/>
          </a:bodyPr>
          <a:lstStyle>
            <a:lvl1pPr>
              <a:defRPr sz="3000" cap="all" baseline="0"/>
            </a:lvl1pPr>
          </a:lstStyle>
          <a:p>
            <a:r>
              <a:rPr lang="de-DE" dirty="0"/>
              <a:t>TITLE 1: LOREM IPSUM DOLOR</a:t>
            </a:r>
          </a:p>
        </p:txBody>
      </p:sp>
      <p:sp>
        <p:nvSpPr>
          <p:cNvPr id="3" name="Untertitel 2"/>
          <p:cNvSpPr>
            <a:spLocks noGrp="1"/>
          </p:cNvSpPr>
          <p:nvPr>
            <p:ph type="subTitle" idx="1" hasCustomPrompt="1"/>
          </p:nvPr>
        </p:nvSpPr>
        <p:spPr>
          <a:xfrm>
            <a:off x="0" y="3072000"/>
            <a:ext cx="4030866" cy="422405"/>
          </a:xfrm>
          <a:solidFill>
            <a:schemeClr val="bg1"/>
          </a:solidFill>
        </p:spPr>
        <p:txBody>
          <a:bodyPr wrap="none" lIns="180000" tIns="72000" rIns="180000" bIns="72000" anchor="t">
            <a:spAutoFit/>
          </a:bodyPr>
          <a:lstStyle>
            <a:lvl1pPr marL="0" indent="0" algn="l">
              <a:lnSpc>
                <a:spcPct val="100000"/>
              </a:lnSpc>
              <a:spcAft>
                <a:spcPts val="0"/>
              </a:spcAft>
              <a:buNone/>
              <a:defRPr b="0">
                <a:solidFill>
                  <a:schemeClr val="tx1"/>
                </a:solidFill>
              </a:defRPr>
            </a:lvl1pPr>
            <a:lvl2pPr marL="0" indent="0" algn="l">
              <a:lnSpc>
                <a:spcPct val="100000"/>
              </a:lnSpc>
              <a:spcAft>
                <a:spcPts val="0"/>
              </a:spcAft>
              <a:buNone/>
              <a:defRPr b="0">
                <a:solidFill>
                  <a:schemeClr val="tx1"/>
                </a:solidFill>
              </a:defRPr>
            </a:lvl2pPr>
            <a:lvl3pPr marL="0" indent="0" algn="l">
              <a:lnSpc>
                <a:spcPct val="100000"/>
              </a:lnSpc>
              <a:spcAft>
                <a:spcPts val="0"/>
              </a:spcAft>
              <a:buNone/>
              <a:defRPr b="0">
                <a:solidFill>
                  <a:schemeClr val="tx1"/>
                </a:solidFill>
              </a:defRPr>
            </a:lvl3pPr>
            <a:lvl4pPr marL="0" indent="0" algn="l">
              <a:lnSpc>
                <a:spcPct val="100000"/>
              </a:lnSpc>
              <a:spcAft>
                <a:spcPts val="0"/>
              </a:spcAft>
              <a:buNone/>
              <a:defRPr b="0">
                <a:solidFill>
                  <a:schemeClr val="tx1"/>
                </a:solidFill>
              </a:defRPr>
            </a:lvl4pPr>
            <a:lvl5pPr marL="0" indent="0" algn="l">
              <a:lnSpc>
                <a:spcPct val="100000"/>
              </a:lnSpc>
              <a:spcAft>
                <a:spcPts val="0"/>
              </a:spcAft>
              <a:buNone/>
              <a:defRPr b="0">
                <a:solidFill>
                  <a:schemeClr val="tx1"/>
                </a:solidFill>
              </a:defRPr>
            </a:lvl5pPr>
            <a:lvl6pPr marL="0" indent="0" algn="l">
              <a:lnSpc>
                <a:spcPct val="100000"/>
              </a:lnSpc>
              <a:spcAft>
                <a:spcPts val="0"/>
              </a:spcAft>
              <a:buNone/>
              <a:defRPr b="0">
                <a:solidFill>
                  <a:schemeClr val="tx1"/>
                </a:solidFill>
              </a:defRPr>
            </a:lvl6pPr>
            <a:lvl7pPr marL="0" indent="0" algn="l">
              <a:lnSpc>
                <a:spcPct val="100000"/>
              </a:lnSpc>
              <a:spcAft>
                <a:spcPts val="0"/>
              </a:spcAft>
              <a:buNone/>
              <a:defRPr b="0">
                <a:solidFill>
                  <a:schemeClr val="tx1"/>
                </a:solidFill>
              </a:defRPr>
            </a:lvl7pPr>
            <a:lvl8pPr marL="0" indent="0" algn="l">
              <a:lnSpc>
                <a:spcPct val="100000"/>
              </a:lnSpc>
              <a:spcAft>
                <a:spcPts val="0"/>
              </a:spcAft>
              <a:buNone/>
              <a:defRPr b="0">
                <a:solidFill>
                  <a:schemeClr val="tx1"/>
                </a:solidFill>
              </a:defRPr>
            </a:lvl8pPr>
            <a:lvl9pPr marL="0" indent="0" algn="l">
              <a:lnSpc>
                <a:spcPct val="100000"/>
              </a:lnSpc>
              <a:spcAft>
                <a:spcPts val="0"/>
              </a:spcAft>
              <a:buNone/>
              <a:defRPr b="0">
                <a:solidFill>
                  <a:schemeClr val="tx1"/>
                </a:solidFill>
              </a:defRPr>
            </a:lvl9pPr>
          </a:lstStyle>
          <a:p>
            <a:pPr lvl="0"/>
            <a:r>
              <a:rPr lang="en-US" dirty="0"/>
              <a:t>Title 2: Author, date, city, other</a:t>
            </a:r>
            <a:endParaRPr lang="de-DE" dirty="0"/>
          </a:p>
        </p:txBody>
      </p:sp>
      <p:sp>
        <p:nvSpPr>
          <p:cNvPr id="4" name="Datumsplatzhalter 3"/>
          <p:cNvSpPr>
            <a:spLocks noGrp="1"/>
          </p:cNvSpPr>
          <p:nvPr>
            <p:ph type="dt" sz="half" idx="10"/>
          </p:nvPr>
        </p:nvSpPr>
        <p:spPr/>
        <p:txBody>
          <a:bodyPr/>
          <a:lstStyle/>
          <a:p>
            <a:fld id="{306D3A77-EFFB-45D7-9DD2-64D846314800}" type="datetime1">
              <a:rPr lang="en-US" smtClean="0"/>
              <a:pPr/>
              <a:t>9/3/2022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Textfeld 6"/>
          <p:cNvSpPr txBox="1"/>
          <p:nvPr userDrawn="1"/>
        </p:nvSpPr>
        <p:spPr>
          <a:xfrm>
            <a:off x="240001" y="288003"/>
            <a:ext cx="1986121" cy="161583"/>
          </a:xfrm>
          <a:prstGeom prst="rect">
            <a:avLst/>
          </a:prstGeom>
          <a:noFill/>
        </p:spPr>
        <p:txBody>
          <a:bodyPr wrap="none" lIns="0" tIns="0" rIns="0" bIns="0" rtlCol="0">
            <a:spAutoFit/>
          </a:bodyPr>
          <a:lstStyle/>
          <a:p>
            <a:r>
              <a:rPr lang="de-DE" sz="1050">
                <a:solidFill>
                  <a:srgbClr val="41535D"/>
                </a:solidFill>
                <a:latin typeface="Verdana" panose="020B0604030504040204" pitchFamily="34" charset="0"/>
                <a:ea typeface="Verdana" panose="020B0604030504040204" pitchFamily="34" charset="0"/>
                <a:cs typeface="Verdana" panose="020B0604030504040204" pitchFamily="34" charset="0"/>
              </a:rPr>
              <a:t>CLOSE TO OUR CUSTOMERS </a:t>
            </a:r>
            <a:endParaRPr lang="de-DE" sz="1050" dirty="0">
              <a:solidFill>
                <a:srgbClr val="41535D"/>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63850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tex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47DA227D-3381-4E33-BE89-837E84A02597}" type="datetime1">
              <a:rPr lang="en-US" smtClean="0"/>
              <a:pPr/>
              <a:t>9/3/2022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cxnSp>
        <p:nvCxnSpPr>
          <p:cNvPr id="10" name="Gerade Verbindung 9"/>
          <p:cNvCxnSpPr/>
          <p:nvPr userDrawn="1"/>
        </p:nvCxnSpPr>
        <p:spPr>
          <a:xfrm>
            <a:off x="4079776" y="1392000"/>
            <a:ext cx="0" cy="4944000"/>
          </a:xfrm>
          <a:prstGeom prst="line">
            <a:avLst/>
          </a:prstGeom>
          <a:ln w="19050" cmpd="sng">
            <a:solidFill>
              <a:srgbClr val="41535D"/>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8112224" y="1392000"/>
            <a:ext cx="0" cy="4944000"/>
          </a:xfrm>
          <a:prstGeom prst="line">
            <a:avLst/>
          </a:prstGeom>
          <a:ln w="19050" cmpd="sng">
            <a:solidFill>
              <a:srgbClr val="41535D"/>
            </a:solidFill>
          </a:ln>
          <a:effectLst/>
        </p:spPr>
        <p:style>
          <a:lnRef idx="2">
            <a:schemeClr val="accent1"/>
          </a:lnRef>
          <a:fillRef idx="0">
            <a:schemeClr val="accent1"/>
          </a:fillRef>
          <a:effectRef idx="1">
            <a:schemeClr val="accent1"/>
          </a:effectRef>
          <a:fontRef idx="minor">
            <a:schemeClr val="tx1"/>
          </a:fontRef>
        </p:style>
      </p:cxnSp>
      <p:sp>
        <p:nvSpPr>
          <p:cNvPr id="8" name="Textplatzhalter 7"/>
          <p:cNvSpPr>
            <a:spLocks noGrp="1"/>
          </p:cNvSpPr>
          <p:nvPr>
            <p:ph type="body" sz="quarter" idx="23"/>
          </p:nvPr>
        </p:nvSpPr>
        <p:spPr>
          <a:xfrm>
            <a:off x="240000" y="1392000"/>
            <a:ext cx="3648000" cy="4944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7" name="Textplatzhalter 7"/>
          <p:cNvSpPr>
            <a:spLocks noGrp="1"/>
          </p:cNvSpPr>
          <p:nvPr>
            <p:ph type="body" sz="quarter" idx="24"/>
          </p:nvPr>
        </p:nvSpPr>
        <p:spPr>
          <a:xfrm>
            <a:off x="4271797" y="1392000"/>
            <a:ext cx="3648000" cy="4944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8" name="Textplatzhalter 7"/>
          <p:cNvSpPr>
            <a:spLocks noGrp="1"/>
          </p:cNvSpPr>
          <p:nvPr>
            <p:ph type="body" sz="quarter" idx="25"/>
          </p:nvPr>
        </p:nvSpPr>
        <p:spPr>
          <a:xfrm>
            <a:off x="8304817" y="1392000"/>
            <a:ext cx="3648000" cy="4944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337053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pictures + descripti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E35D2FFF-0BFF-4937-9B08-D85F2D509A78}" type="datetime1">
              <a:rPr lang="en-US" smtClean="0"/>
              <a:pPr/>
              <a:t>9/3/2022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9" name="Textplatzhalter 7"/>
          <p:cNvSpPr>
            <a:spLocks noGrp="1"/>
          </p:cNvSpPr>
          <p:nvPr>
            <p:ph type="body" sz="quarter" idx="15" hasCustomPrompt="1"/>
          </p:nvPr>
        </p:nvSpPr>
        <p:spPr>
          <a:xfrm>
            <a:off x="240000" y="5472000"/>
            <a:ext cx="5616000" cy="864000"/>
          </a:xfrm>
        </p:spPr>
        <p:txBody>
          <a:bodyPr/>
          <a:lstStyle>
            <a:lvl1pPr>
              <a:defRPr/>
            </a:lvl1pPr>
          </a:lstStyle>
          <a:p>
            <a:pPr lvl="0"/>
            <a:r>
              <a:rPr lang="de-DE" dirty="0"/>
              <a:t>Description</a:t>
            </a:r>
          </a:p>
          <a:p>
            <a:pPr lvl="1"/>
            <a:r>
              <a:rPr lang="de-DE" dirty="0"/>
              <a:t>Zweite Ebene</a:t>
            </a:r>
          </a:p>
        </p:txBody>
      </p:sp>
      <p:sp>
        <p:nvSpPr>
          <p:cNvPr id="12" name="Textplatzhalter 7"/>
          <p:cNvSpPr>
            <a:spLocks noGrp="1"/>
          </p:cNvSpPr>
          <p:nvPr>
            <p:ph type="body" sz="quarter" idx="20" hasCustomPrompt="1"/>
          </p:nvPr>
        </p:nvSpPr>
        <p:spPr>
          <a:xfrm>
            <a:off x="6335825" y="5472000"/>
            <a:ext cx="5616000" cy="864000"/>
          </a:xfrm>
        </p:spPr>
        <p:txBody>
          <a:bodyPr/>
          <a:lstStyle>
            <a:lvl1pPr>
              <a:defRPr/>
            </a:lvl1pPr>
          </a:lstStyle>
          <a:p>
            <a:pPr lvl="0"/>
            <a:r>
              <a:rPr lang="de-DE" dirty="0"/>
              <a:t>Description</a:t>
            </a:r>
          </a:p>
          <a:p>
            <a:pPr lvl="1"/>
            <a:r>
              <a:rPr lang="de-DE" dirty="0"/>
              <a:t>Zweite Ebene</a:t>
            </a:r>
          </a:p>
        </p:txBody>
      </p:sp>
      <p:sp>
        <p:nvSpPr>
          <p:cNvPr id="13" name="Bildplatzhalter 6"/>
          <p:cNvSpPr>
            <a:spLocks noGrp="1"/>
          </p:cNvSpPr>
          <p:nvPr>
            <p:ph type="pic" sz="quarter" idx="18"/>
          </p:nvPr>
        </p:nvSpPr>
        <p:spPr>
          <a:xfrm>
            <a:off x="0" y="1057434"/>
            <a:ext cx="6057600" cy="4168857"/>
          </a:xfrm>
          <a:solidFill>
            <a:schemeClr val="accent6"/>
          </a:solidFill>
        </p:spPr>
        <p:txBody>
          <a:bodyPr anchor="ctr"/>
          <a:lstStyle>
            <a:lvl1pPr algn="ctr">
              <a:defRPr/>
            </a:lvl1pPr>
          </a:lstStyle>
          <a:p>
            <a:r>
              <a:rPr lang="en-US" dirty="0"/>
              <a:t>Click icon to add picture</a:t>
            </a:r>
            <a:endParaRPr lang="de-DE" dirty="0"/>
          </a:p>
        </p:txBody>
      </p:sp>
      <p:sp>
        <p:nvSpPr>
          <p:cNvPr id="14" name="Bildplatzhalter 6"/>
          <p:cNvSpPr>
            <a:spLocks noGrp="1"/>
          </p:cNvSpPr>
          <p:nvPr>
            <p:ph type="pic" sz="quarter" idx="19"/>
          </p:nvPr>
        </p:nvSpPr>
        <p:spPr>
          <a:xfrm>
            <a:off x="6133353" y="1057434"/>
            <a:ext cx="6057600" cy="4168857"/>
          </a:xfrm>
          <a:solidFill>
            <a:schemeClr val="accent6"/>
          </a:solidFill>
        </p:spPr>
        <p:txBody>
          <a:bodyPr anchor="ctr"/>
          <a:lstStyle>
            <a:lvl1pPr algn="ctr">
              <a:defRPr/>
            </a:lvl1pPr>
          </a:lstStyle>
          <a:p>
            <a:r>
              <a:rPr lang="en-US" dirty="0"/>
              <a:t>Click icon to add picture</a:t>
            </a:r>
            <a:endParaRPr lang="de-DE"/>
          </a:p>
        </p:txBody>
      </p:sp>
    </p:spTree>
    <p:extLst>
      <p:ext uri="{BB962C8B-B14F-4D97-AF65-F5344CB8AC3E}">
        <p14:creationId xmlns:p14="http://schemas.microsoft.com/office/powerpoint/2010/main" val="717626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icture right">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8208235" y="1056000"/>
            <a:ext cx="3983765" cy="5808000"/>
          </a:xfrm>
          <a:solidFill>
            <a:schemeClr val="accent6"/>
          </a:solidFill>
        </p:spPr>
        <p:txBody>
          <a:bodyPr anchor="ctr"/>
          <a:lstStyle>
            <a:lvl1pPr algn="ctr">
              <a:defRPr/>
            </a:lvl1pPr>
          </a:lstStyle>
          <a:p>
            <a:r>
              <a:rPr lang="en-US" dirty="0"/>
              <a:t>Click icon to add picture</a:t>
            </a:r>
            <a:endParaRPr lang="de-DE" dirty="0"/>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7EE89B00-13E9-44A8-AB96-29D0F98E6EF4}" type="datetime1">
              <a:rPr lang="en-US" smtClean="0"/>
              <a:pPr/>
              <a:t>9/3/2022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extplatzhalter 7"/>
          <p:cNvSpPr>
            <a:spLocks noGrp="1"/>
          </p:cNvSpPr>
          <p:nvPr>
            <p:ph type="body" sz="quarter" idx="16"/>
          </p:nvPr>
        </p:nvSpPr>
        <p:spPr>
          <a:xfrm>
            <a:off x="240000" y="1392000"/>
            <a:ext cx="7536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2376573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picture left">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1056000"/>
            <a:ext cx="3983765" cy="5808000"/>
          </a:xfrm>
          <a:solidFill>
            <a:schemeClr val="accent6"/>
          </a:solidFill>
        </p:spPr>
        <p:txBody>
          <a:bodyPr anchor="ctr"/>
          <a:lstStyle>
            <a:lvl1pPr algn="ctr">
              <a:defRPr/>
            </a:lvl1pPr>
          </a:lstStyle>
          <a:p>
            <a:r>
              <a:rPr lang="en-US" dirty="0"/>
              <a:t>Click icon to add picture</a:t>
            </a:r>
            <a:endParaRPr lang="de-DE" dirty="0"/>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8D869011-A739-4587-B391-F13F73C1DFBA}" type="datetime1">
              <a:rPr lang="en-US" smtClean="0"/>
              <a:pPr/>
              <a:t>9/3/2022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extplatzhalter 7"/>
          <p:cNvSpPr>
            <a:spLocks noGrp="1"/>
          </p:cNvSpPr>
          <p:nvPr>
            <p:ph type="body" sz="quarter" idx="16"/>
          </p:nvPr>
        </p:nvSpPr>
        <p:spPr>
          <a:xfrm>
            <a:off x="4416000" y="1392000"/>
            <a:ext cx="7536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30715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icture right (1:1)">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6096000" y="1056000"/>
            <a:ext cx="6096000" cy="5808000"/>
          </a:xfrm>
          <a:solidFill>
            <a:schemeClr val="accent6"/>
          </a:solidFill>
        </p:spPr>
        <p:txBody>
          <a:bodyPr anchor="ctr"/>
          <a:lstStyle>
            <a:lvl1pPr algn="ctr">
              <a:defRPr/>
            </a:lvl1pPr>
          </a:lstStyle>
          <a:p>
            <a:r>
              <a:rPr lang="en-US" dirty="0"/>
              <a:t>Click icon to add picture</a:t>
            </a:r>
            <a:endParaRPr lang="de-DE" dirty="0"/>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8FF17426-2864-41C2-A16B-02765A1D25D6}" type="datetime1">
              <a:rPr lang="en-US" smtClean="0"/>
              <a:pPr/>
              <a:t>9/3/2022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extplatzhalter 7"/>
          <p:cNvSpPr>
            <a:spLocks noGrp="1"/>
          </p:cNvSpPr>
          <p:nvPr>
            <p:ph type="body" sz="quarter" idx="16"/>
          </p:nvPr>
        </p:nvSpPr>
        <p:spPr>
          <a:xfrm>
            <a:off x="240000" y="1392000"/>
            <a:ext cx="5568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3843629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picture left (1:1)">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1056000"/>
            <a:ext cx="6096000" cy="5808000"/>
          </a:xfrm>
          <a:solidFill>
            <a:schemeClr val="accent6"/>
          </a:solidFill>
        </p:spPr>
        <p:txBody>
          <a:bodyPr anchor="ctr"/>
          <a:lstStyle>
            <a:lvl1pPr algn="ctr">
              <a:defRPr/>
            </a:lvl1pPr>
          </a:lstStyle>
          <a:p>
            <a:r>
              <a:rPr lang="en-US" dirty="0"/>
              <a:t>Click icon to add picture</a:t>
            </a:r>
            <a:endParaRPr lang="de-DE"/>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B06CFA97-7954-46E4-A5A9-3C24B10B4E4B}" type="datetime1">
              <a:rPr lang="en-US" smtClean="0"/>
              <a:pPr/>
              <a:t>9/3/2022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12" name="Textplatzhalter 7"/>
          <p:cNvSpPr>
            <a:spLocks noGrp="1"/>
          </p:cNvSpPr>
          <p:nvPr>
            <p:ph type="body" sz="quarter" idx="16"/>
          </p:nvPr>
        </p:nvSpPr>
        <p:spPr>
          <a:xfrm>
            <a:off x="6384000" y="1392000"/>
            <a:ext cx="5568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3365733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picture right (1:3)">
    <p:spTree>
      <p:nvGrpSpPr>
        <p:cNvPr id="1" name=""/>
        <p:cNvGrpSpPr/>
        <p:nvPr/>
      </p:nvGrpSpPr>
      <p:grpSpPr>
        <a:xfrm>
          <a:off x="0" y="0"/>
          <a:ext cx="0" cy="0"/>
          <a:chOff x="0" y="0"/>
          <a:chExt cx="0" cy="0"/>
        </a:xfrm>
      </p:grpSpPr>
      <p:sp>
        <p:nvSpPr>
          <p:cNvPr id="12" name="Textplatzhalter 7"/>
          <p:cNvSpPr>
            <a:spLocks noGrp="1"/>
          </p:cNvSpPr>
          <p:nvPr>
            <p:ph type="body" sz="quarter" idx="16"/>
          </p:nvPr>
        </p:nvSpPr>
        <p:spPr>
          <a:xfrm>
            <a:off x="240000" y="1392000"/>
            <a:ext cx="3840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Bildplatzhalter 9"/>
          <p:cNvSpPr>
            <a:spLocks noGrp="1"/>
          </p:cNvSpPr>
          <p:nvPr>
            <p:ph type="pic" sz="quarter" idx="15"/>
          </p:nvPr>
        </p:nvSpPr>
        <p:spPr>
          <a:xfrm>
            <a:off x="4272000" y="1056000"/>
            <a:ext cx="7920000" cy="5808000"/>
          </a:xfrm>
          <a:solidFill>
            <a:schemeClr val="accent6"/>
          </a:solidFill>
        </p:spPr>
        <p:txBody>
          <a:bodyPr anchor="ctr"/>
          <a:lstStyle>
            <a:lvl1pPr algn="ctr">
              <a:defRPr/>
            </a:lvl1pPr>
          </a:lstStyle>
          <a:p>
            <a:r>
              <a:rPr lang="en-US" dirty="0"/>
              <a:t>Click icon to add picture</a:t>
            </a:r>
            <a:endParaRPr lang="de-DE"/>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DD937239-FCB7-4C18-8772-1F3248178D31}" type="datetime1">
              <a:rPr lang="en-US" smtClean="0"/>
              <a:pPr/>
              <a:t>9/3/2022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Tree>
    <p:extLst>
      <p:ext uri="{BB962C8B-B14F-4D97-AF65-F5344CB8AC3E}">
        <p14:creationId xmlns:p14="http://schemas.microsoft.com/office/powerpoint/2010/main" val="3227364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icture left (1:3)">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1056000"/>
            <a:ext cx="7920000" cy="5808000"/>
          </a:xfrm>
          <a:solidFill>
            <a:schemeClr val="accent6"/>
          </a:solidFill>
        </p:spPr>
        <p:txBody>
          <a:bodyPr anchor="ctr"/>
          <a:lstStyle>
            <a:lvl1pPr algn="ctr">
              <a:defRPr/>
            </a:lvl1pPr>
          </a:lstStyle>
          <a:p>
            <a:r>
              <a:rPr lang="en-US" dirty="0"/>
              <a:t>Click icon to add picture</a:t>
            </a:r>
            <a:endParaRPr lang="de-DE" dirty="0"/>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DF83CFB8-4EAD-46F6-B592-D489ADB9F297}" type="datetime1">
              <a:rPr lang="en-US" smtClean="0"/>
              <a:pPr/>
              <a:t>9/3/2022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12" name="Textplatzhalter 7"/>
          <p:cNvSpPr>
            <a:spLocks noGrp="1"/>
          </p:cNvSpPr>
          <p:nvPr>
            <p:ph type="body" sz="quarter" idx="16"/>
          </p:nvPr>
        </p:nvSpPr>
        <p:spPr>
          <a:xfrm>
            <a:off x="8112000" y="1392000"/>
            <a:ext cx="3840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3208384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incl. Descripti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3" name="Inhaltsplatzhalter 2"/>
          <p:cNvSpPr>
            <a:spLocks noGrp="1"/>
          </p:cNvSpPr>
          <p:nvPr>
            <p:ph idx="1" hasCustomPrompt="1"/>
          </p:nvPr>
        </p:nvSpPr>
        <p:spPr>
          <a:xfrm>
            <a:off x="240000" y="1391999"/>
            <a:ext cx="11712000" cy="3840000"/>
          </a:xfrm>
        </p:spPr>
        <p:txBody>
          <a:bodyPr/>
          <a:lstStyle>
            <a:lvl1pPr>
              <a:defRPr/>
            </a:lvl1pPr>
          </a:lstStyle>
          <a:p>
            <a:pPr lvl="0"/>
            <a:r>
              <a:rPr lang="en-US" dirty="0"/>
              <a:t>Click icon to add text or other items</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A2E351D0-DB99-4D06-B8B4-695D0F99C920}" type="datetime1">
              <a:rPr lang="en-US" smtClean="0"/>
              <a:pPr/>
              <a:t>9/3/2022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extplatzhalter 7"/>
          <p:cNvSpPr>
            <a:spLocks noGrp="1"/>
          </p:cNvSpPr>
          <p:nvPr>
            <p:ph type="body" sz="quarter" idx="15" hasCustomPrompt="1"/>
          </p:nvPr>
        </p:nvSpPr>
        <p:spPr>
          <a:xfrm>
            <a:off x="240000" y="5472000"/>
            <a:ext cx="11712000" cy="864000"/>
          </a:xfrm>
        </p:spPr>
        <p:txBody>
          <a:bodyPr/>
          <a:lstStyle>
            <a:lvl1pPr>
              <a:defRPr/>
            </a:lvl1pPr>
          </a:lstStyle>
          <a:p>
            <a:pPr lvl="0"/>
            <a:r>
              <a:rPr lang="de-DE" dirty="0"/>
              <a:t>Description</a:t>
            </a:r>
          </a:p>
          <a:p>
            <a:pPr lvl="1"/>
            <a:r>
              <a:rPr lang="de-DE" dirty="0"/>
              <a:t>Zweite Ebene</a:t>
            </a:r>
          </a:p>
        </p:txBody>
      </p:sp>
    </p:spTree>
    <p:extLst>
      <p:ext uri="{BB962C8B-B14F-4D97-AF65-F5344CB8AC3E}">
        <p14:creationId xmlns:p14="http://schemas.microsoft.com/office/powerpoint/2010/main" val="2858071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full-page">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1056000"/>
            <a:ext cx="12192000" cy="5808000"/>
          </a:xfrm>
          <a:solidFill>
            <a:schemeClr val="accent6"/>
          </a:solidFill>
        </p:spPr>
        <p:txBody>
          <a:bodyPr anchor="ctr"/>
          <a:lstStyle>
            <a:lvl1pPr algn="ctr">
              <a:defRPr/>
            </a:lvl1pPr>
          </a:lstStyle>
          <a:p>
            <a:r>
              <a:rPr lang="en-US" dirty="0"/>
              <a:t>Click icon to add picture</a:t>
            </a:r>
            <a:endParaRPr lang="de-DE"/>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F8A82769-BED5-4377-9B80-8AF15E2EDE8C}" type="datetime1">
              <a:rPr lang="en-US" smtClean="0"/>
              <a:pPr/>
              <a:t>9/3/2022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Tree>
    <p:extLst>
      <p:ext uri="{BB962C8B-B14F-4D97-AF65-F5344CB8AC3E}">
        <p14:creationId xmlns:p14="http://schemas.microsoft.com/office/powerpoint/2010/main" val="212115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11" name="Rechteck 10"/>
          <p:cNvSpPr/>
          <p:nvPr userDrawn="1"/>
        </p:nvSpPr>
        <p:spPr>
          <a:xfrm>
            <a:off x="5" y="984000"/>
            <a:ext cx="12194017" cy="58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rgbClr val="41535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itel 1"/>
          <p:cNvSpPr>
            <a:spLocks noGrp="1"/>
          </p:cNvSpPr>
          <p:nvPr>
            <p:ph type="ctrTitle" hasCustomPrompt="1"/>
          </p:nvPr>
        </p:nvSpPr>
        <p:spPr>
          <a:xfrm>
            <a:off x="240000" y="1392000"/>
            <a:ext cx="11712000" cy="2832000"/>
          </a:xfrm>
          <a:noFill/>
        </p:spPr>
        <p:txBody>
          <a:bodyPr wrap="square" lIns="0" rIns="0" anchor="b">
            <a:normAutofit/>
          </a:bodyPr>
          <a:lstStyle>
            <a:lvl1pPr>
              <a:defRPr sz="4800" cap="all" baseline="0">
                <a:solidFill>
                  <a:schemeClr val="bg1"/>
                </a:solidFill>
              </a:defRPr>
            </a:lvl1pPr>
          </a:lstStyle>
          <a:p>
            <a:r>
              <a:rPr lang="de-DE" dirty="0"/>
              <a:t>EXAMPLE: LOREM IPSUM DOLOR</a:t>
            </a:r>
          </a:p>
        </p:txBody>
      </p:sp>
      <p:sp>
        <p:nvSpPr>
          <p:cNvPr id="3" name="Untertitel 2"/>
          <p:cNvSpPr>
            <a:spLocks noGrp="1"/>
          </p:cNvSpPr>
          <p:nvPr>
            <p:ph type="subTitle" idx="1" hasCustomPrompt="1"/>
          </p:nvPr>
        </p:nvSpPr>
        <p:spPr>
          <a:xfrm>
            <a:off x="240000" y="4512000"/>
            <a:ext cx="11712000" cy="360000"/>
          </a:xfrm>
          <a:noFill/>
        </p:spPr>
        <p:txBody>
          <a:bodyPr wrap="square" lIns="0" rIns="0" anchor="t">
            <a:normAutofit/>
          </a:bodyPr>
          <a:lstStyle>
            <a:lvl1pPr marL="0" indent="0" algn="l">
              <a:lnSpc>
                <a:spcPct val="100000"/>
              </a:lnSpc>
              <a:spcAft>
                <a:spcPts val="0"/>
              </a:spcAft>
              <a:buNone/>
              <a:defRPr b="0">
                <a:solidFill>
                  <a:schemeClr val="bg1"/>
                </a:solidFill>
              </a:defRPr>
            </a:lvl1pPr>
            <a:lvl2pPr marL="0" indent="0" algn="l">
              <a:lnSpc>
                <a:spcPct val="100000"/>
              </a:lnSpc>
              <a:spcAft>
                <a:spcPts val="0"/>
              </a:spcAft>
              <a:buNone/>
              <a:defRPr b="0">
                <a:solidFill>
                  <a:schemeClr val="bg1"/>
                </a:solidFill>
              </a:defRPr>
            </a:lvl2pPr>
            <a:lvl3pPr marL="0" indent="0" algn="l">
              <a:lnSpc>
                <a:spcPct val="100000"/>
              </a:lnSpc>
              <a:spcAft>
                <a:spcPts val="0"/>
              </a:spcAft>
              <a:buNone/>
              <a:defRPr b="0">
                <a:solidFill>
                  <a:schemeClr val="bg1"/>
                </a:solidFill>
              </a:defRPr>
            </a:lvl3pPr>
            <a:lvl4pPr marL="0" indent="0" algn="l">
              <a:lnSpc>
                <a:spcPct val="100000"/>
              </a:lnSpc>
              <a:spcAft>
                <a:spcPts val="0"/>
              </a:spcAft>
              <a:buNone/>
              <a:defRPr b="0">
                <a:solidFill>
                  <a:schemeClr val="bg1"/>
                </a:solidFill>
              </a:defRPr>
            </a:lvl4pPr>
            <a:lvl5pPr marL="0" indent="0" algn="l">
              <a:lnSpc>
                <a:spcPct val="100000"/>
              </a:lnSpc>
              <a:spcAft>
                <a:spcPts val="0"/>
              </a:spcAft>
              <a:buNone/>
              <a:defRPr b="0">
                <a:solidFill>
                  <a:schemeClr val="bg1"/>
                </a:solidFill>
              </a:defRPr>
            </a:lvl5pPr>
            <a:lvl6pPr marL="0" indent="0" algn="l">
              <a:lnSpc>
                <a:spcPct val="100000"/>
              </a:lnSpc>
              <a:spcAft>
                <a:spcPts val="0"/>
              </a:spcAft>
              <a:buNone/>
              <a:defRPr b="0">
                <a:solidFill>
                  <a:schemeClr val="bg1"/>
                </a:solidFill>
              </a:defRPr>
            </a:lvl6pPr>
            <a:lvl7pPr marL="0" indent="0" algn="l">
              <a:lnSpc>
                <a:spcPct val="100000"/>
              </a:lnSpc>
              <a:spcAft>
                <a:spcPts val="0"/>
              </a:spcAft>
              <a:buNone/>
              <a:defRPr b="0">
                <a:solidFill>
                  <a:schemeClr val="bg1"/>
                </a:solidFill>
              </a:defRPr>
            </a:lvl7pPr>
            <a:lvl8pPr marL="0" indent="0" algn="l">
              <a:lnSpc>
                <a:spcPct val="100000"/>
              </a:lnSpc>
              <a:spcAft>
                <a:spcPts val="0"/>
              </a:spcAft>
              <a:buNone/>
              <a:defRPr b="0">
                <a:solidFill>
                  <a:schemeClr val="bg1"/>
                </a:solidFill>
              </a:defRPr>
            </a:lvl8pPr>
            <a:lvl9pPr marL="0" indent="0" algn="l">
              <a:lnSpc>
                <a:spcPct val="100000"/>
              </a:lnSpc>
              <a:spcAft>
                <a:spcPts val="0"/>
              </a:spcAft>
              <a:buNone/>
              <a:defRPr b="0">
                <a:solidFill>
                  <a:schemeClr val="bg1"/>
                </a:solidFill>
              </a:defRPr>
            </a:lvl9pPr>
          </a:lstStyle>
          <a:p>
            <a:pPr lvl="0"/>
            <a:r>
              <a:rPr lang="de-DE" dirty="0" err="1"/>
              <a:t>Subtitle</a:t>
            </a:r>
            <a:endParaRPr lang="de-DE" dirty="0"/>
          </a:p>
        </p:txBody>
      </p:sp>
      <p:sp>
        <p:nvSpPr>
          <p:cNvPr id="4" name="Datumsplatzhalter 3"/>
          <p:cNvSpPr>
            <a:spLocks noGrp="1"/>
          </p:cNvSpPr>
          <p:nvPr>
            <p:ph type="dt" sz="half" idx="10"/>
          </p:nvPr>
        </p:nvSpPr>
        <p:spPr/>
        <p:txBody>
          <a:bodyPr/>
          <a:lstStyle>
            <a:lvl1pPr>
              <a:defRPr>
                <a:solidFill>
                  <a:schemeClr val="tx2"/>
                </a:solidFill>
              </a:defRPr>
            </a:lvl1pPr>
          </a:lstStyle>
          <a:p>
            <a:fld id="{D21330C6-4F5B-494D-A18D-9B6D3C4F86B5}" type="datetime1">
              <a:rPr lang="en-US" smtClean="0"/>
              <a:pPr/>
              <a:t>9/3/2022</a:t>
            </a:fld>
            <a:endParaRPr lang="de-DE"/>
          </a:p>
        </p:txBody>
      </p:sp>
      <p:sp>
        <p:nvSpPr>
          <p:cNvPr id="5" name="Fußzeilenplatzhalter 4"/>
          <p:cNvSpPr>
            <a:spLocks noGrp="1"/>
          </p:cNvSpPr>
          <p:nvPr>
            <p:ph type="ftr" sz="quarter" idx="11"/>
          </p:nvPr>
        </p:nvSpPr>
        <p:spPr/>
        <p:txBody>
          <a:bodyPr/>
          <a:lstStyle>
            <a:lvl1pPr>
              <a:defRPr>
                <a:solidFill>
                  <a:schemeClr val="tx2"/>
                </a:solidFill>
              </a:defRPr>
            </a:lvl1pPr>
          </a:lstStyle>
          <a:p>
            <a:r>
              <a:rPr lang="nl-NL"/>
              <a:t>Cold In Situ Recycling Project</a:t>
            </a:r>
            <a:endParaRPr lang="de-DE"/>
          </a:p>
        </p:txBody>
      </p:sp>
      <p:sp>
        <p:nvSpPr>
          <p:cNvPr id="6" name="Foliennummernplatzhalter 5"/>
          <p:cNvSpPr>
            <a:spLocks noGrp="1"/>
          </p:cNvSpPr>
          <p:nvPr>
            <p:ph type="sldNum" sz="quarter" idx="12"/>
          </p:nvPr>
        </p:nvSpPr>
        <p:spPr/>
        <p:txBody>
          <a:bodyPr/>
          <a:lstStyle>
            <a:lvl1pPr>
              <a:defRPr>
                <a:solidFill>
                  <a:schemeClr val="tx2"/>
                </a:solidFill>
              </a:defRPr>
            </a:lvl1pPr>
          </a:lstStyle>
          <a:p>
            <a:fld id="{24A316AA-10B2-4C10-B44C-E4C1F0DF0499}" type="slidenum">
              <a:rPr lang="de-DE" smtClean="0"/>
              <a:pPr/>
              <a:t>‹#›</a:t>
            </a:fld>
            <a:endParaRPr lang="de-DE"/>
          </a:p>
        </p:txBody>
      </p:sp>
      <p:sp>
        <p:nvSpPr>
          <p:cNvPr id="7" name="Textfeld 6"/>
          <p:cNvSpPr txBox="1"/>
          <p:nvPr userDrawn="1"/>
        </p:nvSpPr>
        <p:spPr>
          <a:xfrm>
            <a:off x="240001" y="288003"/>
            <a:ext cx="1986121" cy="161583"/>
          </a:xfrm>
          <a:prstGeom prst="rect">
            <a:avLst/>
          </a:prstGeom>
          <a:noFill/>
        </p:spPr>
        <p:txBody>
          <a:bodyPr wrap="none" lIns="0" tIns="0" rIns="0" bIns="0" rtlCol="0">
            <a:spAutoFit/>
          </a:bodyPr>
          <a:lstStyle/>
          <a:p>
            <a:r>
              <a:rPr lang="de-DE" sz="1050" dirty="0">
                <a:solidFill>
                  <a:srgbClr val="41535D"/>
                </a:solidFill>
                <a:latin typeface="Verdana" panose="020B0604030504040204" pitchFamily="34" charset="0"/>
                <a:ea typeface="Verdana" panose="020B0604030504040204" pitchFamily="34" charset="0"/>
                <a:cs typeface="Verdana" panose="020B0604030504040204" pitchFamily="34" charset="0"/>
              </a:rPr>
              <a:t>CLOSE TO OUR CUSTOMERS </a:t>
            </a:r>
          </a:p>
        </p:txBody>
      </p:sp>
    </p:spTree>
    <p:extLst>
      <p:ext uri="{BB962C8B-B14F-4D97-AF65-F5344CB8AC3E}">
        <p14:creationId xmlns:p14="http://schemas.microsoft.com/office/powerpoint/2010/main" val="512864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portrait pictures ">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2688000"/>
            <a:ext cx="2995200" cy="4176000"/>
          </a:xfrm>
          <a:solidFill>
            <a:schemeClr val="accent6"/>
          </a:solidFill>
        </p:spPr>
        <p:txBody>
          <a:bodyPr anchor="ctr"/>
          <a:lstStyle>
            <a:lvl1pPr algn="ctr">
              <a:defRPr/>
            </a:lvl1pPr>
          </a:lstStyle>
          <a:p>
            <a:r>
              <a:rPr lang="en-US" dirty="0"/>
              <a:t>Click icon to add picture</a:t>
            </a:r>
            <a:endParaRPr lang="de-DE"/>
          </a:p>
        </p:txBody>
      </p:sp>
      <p:sp>
        <p:nvSpPr>
          <p:cNvPr id="12" name="Bildplatzhalter 9"/>
          <p:cNvSpPr>
            <a:spLocks noGrp="1"/>
          </p:cNvSpPr>
          <p:nvPr>
            <p:ph type="pic" sz="quarter" idx="16"/>
          </p:nvPr>
        </p:nvSpPr>
        <p:spPr>
          <a:xfrm>
            <a:off x="3065600" y="2688000"/>
            <a:ext cx="2995200" cy="4176000"/>
          </a:xfrm>
          <a:solidFill>
            <a:schemeClr val="accent6"/>
          </a:solidFill>
        </p:spPr>
        <p:txBody>
          <a:bodyPr anchor="ctr"/>
          <a:lstStyle>
            <a:lvl1pPr algn="ctr">
              <a:defRPr/>
            </a:lvl1pPr>
          </a:lstStyle>
          <a:p>
            <a:r>
              <a:rPr lang="en-US" dirty="0"/>
              <a:t>Click icon to add picture</a:t>
            </a:r>
            <a:endParaRPr lang="de-DE"/>
          </a:p>
        </p:txBody>
      </p:sp>
      <p:sp>
        <p:nvSpPr>
          <p:cNvPr id="13" name="Bildplatzhalter 9"/>
          <p:cNvSpPr>
            <a:spLocks noGrp="1"/>
          </p:cNvSpPr>
          <p:nvPr>
            <p:ph type="pic" sz="quarter" idx="17"/>
          </p:nvPr>
        </p:nvSpPr>
        <p:spPr>
          <a:xfrm>
            <a:off x="6131200" y="2688000"/>
            <a:ext cx="2995200" cy="4176000"/>
          </a:xfrm>
          <a:solidFill>
            <a:schemeClr val="accent6"/>
          </a:solidFill>
        </p:spPr>
        <p:txBody>
          <a:bodyPr anchor="ctr"/>
          <a:lstStyle>
            <a:lvl1pPr algn="ctr">
              <a:defRPr/>
            </a:lvl1pPr>
          </a:lstStyle>
          <a:p>
            <a:r>
              <a:rPr lang="en-US" dirty="0"/>
              <a:t>Click icon to add picture</a:t>
            </a:r>
            <a:endParaRPr lang="de-DE"/>
          </a:p>
        </p:txBody>
      </p:sp>
      <p:sp>
        <p:nvSpPr>
          <p:cNvPr id="14" name="Bildplatzhalter 9"/>
          <p:cNvSpPr>
            <a:spLocks noGrp="1"/>
          </p:cNvSpPr>
          <p:nvPr>
            <p:ph type="pic" sz="quarter" idx="18"/>
          </p:nvPr>
        </p:nvSpPr>
        <p:spPr>
          <a:xfrm>
            <a:off x="9196800" y="2688000"/>
            <a:ext cx="2995200" cy="4176000"/>
          </a:xfrm>
          <a:solidFill>
            <a:schemeClr val="accent6"/>
          </a:solidFill>
        </p:spPr>
        <p:txBody>
          <a:bodyPr anchor="ctr"/>
          <a:lstStyle>
            <a:lvl1pPr algn="ctr">
              <a:defRPr/>
            </a:lvl1pPr>
          </a:lstStyle>
          <a:p>
            <a:r>
              <a:rPr lang="en-US" dirty="0"/>
              <a:t>Click icon to add picture</a:t>
            </a:r>
            <a:endParaRPr lang="de-DE"/>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F717140D-F4B6-4931-B170-848BC5603CE1}" type="datetime1">
              <a:rPr lang="en-US" smtClean="0"/>
              <a:pPr/>
              <a:t>9/3/2022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Textplatzhalter 6"/>
          <p:cNvSpPr>
            <a:spLocks noGrp="1"/>
          </p:cNvSpPr>
          <p:nvPr>
            <p:ph type="body" sz="quarter" idx="19"/>
          </p:nvPr>
        </p:nvSpPr>
        <p:spPr>
          <a:xfrm>
            <a:off x="240000" y="1392002"/>
            <a:ext cx="11712000" cy="1056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130389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picture wide">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2688000"/>
            <a:ext cx="12192000" cy="4176000"/>
          </a:xfrm>
          <a:solidFill>
            <a:schemeClr val="accent6"/>
          </a:solidFill>
        </p:spPr>
        <p:txBody>
          <a:bodyPr anchor="ctr"/>
          <a:lstStyle>
            <a:lvl1pPr algn="ctr">
              <a:defRPr/>
            </a:lvl1pPr>
          </a:lstStyle>
          <a:p>
            <a:r>
              <a:rPr lang="en-US" dirty="0"/>
              <a:t>Click icon to add picture</a:t>
            </a:r>
            <a:endParaRPr lang="de-DE"/>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E3482550-7D01-4C8E-A02A-E5B74D307E45}" type="datetime1">
              <a:rPr lang="en-US" smtClean="0"/>
              <a:pPr/>
              <a:t>9/3/2022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extplatzhalter 6"/>
          <p:cNvSpPr>
            <a:spLocks noGrp="1"/>
          </p:cNvSpPr>
          <p:nvPr>
            <p:ph type="body" sz="quarter" idx="19"/>
          </p:nvPr>
        </p:nvSpPr>
        <p:spPr>
          <a:xfrm>
            <a:off x="240000" y="1392002"/>
            <a:ext cx="11712000" cy="1056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973316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One picture wi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C3D3FD27-5984-448C-8E2E-F5D2B0534097}" type="datetime1">
              <a:rPr lang="en-US" smtClean="0"/>
              <a:pPr/>
              <a:t>9/3/2022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9" name="Bildplatzhalter 9"/>
          <p:cNvSpPr>
            <a:spLocks noGrp="1"/>
          </p:cNvSpPr>
          <p:nvPr>
            <p:ph type="pic" sz="quarter" idx="15"/>
          </p:nvPr>
        </p:nvSpPr>
        <p:spPr>
          <a:xfrm>
            <a:off x="0" y="1052485"/>
            <a:ext cx="12192000" cy="4176000"/>
          </a:xfrm>
          <a:solidFill>
            <a:schemeClr val="accent6"/>
          </a:solidFill>
        </p:spPr>
        <p:txBody>
          <a:bodyPr anchor="ctr"/>
          <a:lstStyle>
            <a:lvl1pPr algn="ctr">
              <a:defRPr/>
            </a:lvl1pPr>
          </a:lstStyle>
          <a:p>
            <a:r>
              <a:rPr lang="en-US" dirty="0"/>
              <a:t>Click icon to add picture</a:t>
            </a:r>
            <a:endParaRPr lang="de-DE"/>
          </a:p>
        </p:txBody>
      </p:sp>
      <p:sp>
        <p:nvSpPr>
          <p:cNvPr id="11" name="Textplatzhalter 6"/>
          <p:cNvSpPr>
            <a:spLocks noGrp="1"/>
          </p:cNvSpPr>
          <p:nvPr>
            <p:ph type="body" sz="quarter" idx="19"/>
          </p:nvPr>
        </p:nvSpPr>
        <p:spPr>
          <a:xfrm>
            <a:off x="240000" y="5487758"/>
            <a:ext cx="11712000" cy="1056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3467905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A0376E4F-88F5-45D2-B14D-15C634BC04AC}" type="datetime1">
              <a:rPr lang="en-US" smtClean="0"/>
              <a:pPr/>
              <a:t>9/3/2022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Bildplatzhalter 6"/>
          <p:cNvSpPr>
            <a:spLocks noGrp="1"/>
          </p:cNvSpPr>
          <p:nvPr>
            <p:ph type="pic" sz="quarter" idx="18"/>
          </p:nvPr>
        </p:nvSpPr>
        <p:spPr>
          <a:xfrm>
            <a:off x="0" y="1056000"/>
            <a:ext cx="6062400" cy="5808000"/>
          </a:xfrm>
          <a:solidFill>
            <a:schemeClr val="accent6"/>
          </a:solidFill>
        </p:spPr>
        <p:txBody>
          <a:bodyPr anchor="ctr"/>
          <a:lstStyle>
            <a:lvl1pPr algn="ctr">
              <a:defRPr/>
            </a:lvl1pPr>
          </a:lstStyle>
          <a:p>
            <a:r>
              <a:rPr lang="en-US" dirty="0"/>
              <a:t>Click icon to add picture</a:t>
            </a:r>
            <a:endParaRPr lang="de-DE"/>
          </a:p>
        </p:txBody>
      </p:sp>
      <p:sp>
        <p:nvSpPr>
          <p:cNvPr id="12" name="Bildplatzhalter 6"/>
          <p:cNvSpPr>
            <a:spLocks noGrp="1"/>
          </p:cNvSpPr>
          <p:nvPr>
            <p:ph type="pic" sz="quarter" idx="19"/>
          </p:nvPr>
        </p:nvSpPr>
        <p:spPr>
          <a:xfrm>
            <a:off x="6129904" y="1056000"/>
            <a:ext cx="6062400" cy="5808000"/>
          </a:xfrm>
          <a:solidFill>
            <a:schemeClr val="accent6"/>
          </a:solidFill>
        </p:spPr>
        <p:txBody>
          <a:bodyPr anchor="ctr"/>
          <a:lstStyle>
            <a:lvl1pPr algn="ctr">
              <a:defRPr/>
            </a:lvl1pPr>
          </a:lstStyle>
          <a:p>
            <a:r>
              <a:rPr lang="en-US" dirty="0"/>
              <a:t>Click icon to add picture</a:t>
            </a:r>
            <a:endParaRPr lang="de-DE"/>
          </a:p>
        </p:txBody>
      </p:sp>
    </p:spTree>
    <p:extLst>
      <p:ext uri="{BB962C8B-B14F-4D97-AF65-F5344CB8AC3E}">
        <p14:creationId xmlns:p14="http://schemas.microsoft.com/office/powerpoint/2010/main" val="530630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81C18F47-7723-4581-95B4-44F17BF29493}" type="datetime1">
              <a:rPr lang="en-US" smtClean="0"/>
              <a:pPr/>
              <a:t>9/3/2022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Bildplatzhalter 6"/>
          <p:cNvSpPr>
            <a:spLocks noGrp="1"/>
          </p:cNvSpPr>
          <p:nvPr>
            <p:ph type="pic" sz="quarter" idx="18"/>
          </p:nvPr>
        </p:nvSpPr>
        <p:spPr>
          <a:xfrm>
            <a:off x="0" y="1056000"/>
            <a:ext cx="7968000" cy="2870400"/>
          </a:xfrm>
          <a:solidFill>
            <a:schemeClr val="accent6"/>
          </a:solidFill>
        </p:spPr>
        <p:txBody>
          <a:bodyPr anchor="ctr"/>
          <a:lstStyle>
            <a:lvl1pPr algn="ctr">
              <a:defRPr/>
            </a:lvl1pPr>
          </a:lstStyle>
          <a:p>
            <a:r>
              <a:rPr lang="en-US" dirty="0"/>
              <a:t>Click icon to add picture</a:t>
            </a:r>
            <a:endParaRPr lang="de-DE"/>
          </a:p>
        </p:txBody>
      </p:sp>
      <p:sp>
        <p:nvSpPr>
          <p:cNvPr id="11" name="Bildplatzhalter 6"/>
          <p:cNvSpPr>
            <a:spLocks noGrp="1"/>
          </p:cNvSpPr>
          <p:nvPr>
            <p:ph type="pic" sz="quarter" idx="19"/>
          </p:nvPr>
        </p:nvSpPr>
        <p:spPr>
          <a:xfrm>
            <a:off x="8040000" y="1056000"/>
            <a:ext cx="4152000" cy="5808000"/>
          </a:xfrm>
          <a:solidFill>
            <a:schemeClr val="accent6"/>
          </a:solidFill>
        </p:spPr>
        <p:txBody>
          <a:bodyPr anchor="ctr"/>
          <a:lstStyle>
            <a:lvl1pPr algn="ctr">
              <a:defRPr/>
            </a:lvl1pPr>
          </a:lstStyle>
          <a:p>
            <a:r>
              <a:rPr lang="en-US" dirty="0"/>
              <a:t>Click icon to add picture</a:t>
            </a:r>
            <a:endParaRPr lang="de-DE"/>
          </a:p>
        </p:txBody>
      </p:sp>
      <p:sp>
        <p:nvSpPr>
          <p:cNvPr id="9" name="Bildplatzhalter 6"/>
          <p:cNvSpPr>
            <a:spLocks noGrp="1"/>
          </p:cNvSpPr>
          <p:nvPr>
            <p:ph type="pic" sz="quarter" idx="20"/>
          </p:nvPr>
        </p:nvSpPr>
        <p:spPr>
          <a:xfrm>
            <a:off x="0" y="3998400"/>
            <a:ext cx="7968000" cy="2870400"/>
          </a:xfrm>
          <a:solidFill>
            <a:schemeClr val="accent6"/>
          </a:solidFill>
        </p:spPr>
        <p:txBody>
          <a:bodyPr anchor="ctr"/>
          <a:lstStyle>
            <a:lvl1pPr algn="ctr">
              <a:defRPr/>
            </a:lvl1pPr>
          </a:lstStyle>
          <a:p>
            <a:r>
              <a:rPr lang="en-US" dirty="0"/>
              <a:t>Click icon to add picture</a:t>
            </a:r>
            <a:endParaRPr lang="de-DE" dirty="0"/>
          </a:p>
        </p:txBody>
      </p:sp>
    </p:spTree>
    <p:extLst>
      <p:ext uri="{BB962C8B-B14F-4D97-AF65-F5344CB8AC3E}">
        <p14:creationId xmlns:p14="http://schemas.microsoft.com/office/powerpoint/2010/main" val="1122682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EF8CE2DD-9EAD-4F20-98E8-2C72C3D7919B}" type="datetime1">
              <a:rPr lang="en-US" smtClean="0"/>
              <a:pPr/>
              <a:t>9/3/2022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Bildplatzhalter 6"/>
          <p:cNvSpPr>
            <a:spLocks noGrp="1"/>
          </p:cNvSpPr>
          <p:nvPr>
            <p:ph type="pic" sz="quarter" idx="18"/>
          </p:nvPr>
        </p:nvSpPr>
        <p:spPr>
          <a:xfrm>
            <a:off x="0" y="1056000"/>
            <a:ext cx="6062400" cy="2870400"/>
          </a:xfrm>
          <a:solidFill>
            <a:schemeClr val="accent6"/>
          </a:solidFill>
        </p:spPr>
        <p:txBody>
          <a:bodyPr anchor="ctr"/>
          <a:lstStyle>
            <a:lvl1pPr algn="ctr">
              <a:defRPr/>
            </a:lvl1pPr>
          </a:lstStyle>
          <a:p>
            <a:r>
              <a:rPr lang="en-US" dirty="0"/>
              <a:t>Click icon to add picture</a:t>
            </a:r>
            <a:endParaRPr lang="de-DE"/>
          </a:p>
        </p:txBody>
      </p:sp>
      <p:sp>
        <p:nvSpPr>
          <p:cNvPr id="11" name="Bildplatzhalter 6"/>
          <p:cNvSpPr>
            <a:spLocks noGrp="1"/>
          </p:cNvSpPr>
          <p:nvPr>
            <p:ph type="pic" sz="quarter" idx="19"/>
          </p:nvPr>
        </p:nvSpPr>
        <p:spPr>
          <a:xfrm>
            <a:off x="6129600" y="1056000"/>
            <a:ext cx="6062400" cy="2870400"/>
          </a:xfrm>
          <a:solidFill>
            <a:schemeClr val="accent6"/>
          </a:solidFill>
        </p:spPr>
        <p:txBody>
          <a:bodyPr anchor="ctr"/>
          <a:lstStyle>
            <a:lvl1pPr algn="ctr">
              <a:defRPr/>
            </a:lvl1pPr>
          </a:lstStyle>
          <a:p>
            <a:r>
              <a:rPr lang="en-US" dirty="0"/>
              <a:t>Click icon to add picture</a:t>
            </a:r>
            <a:endParaRPr lang="de-DE"/>
          </a:p>
        </p:txBody>
      </p:sp>
      <p:sp>
        <p:nvSpPr>
          <p:cNvPr id="12" name="Bildplatzhalter 6"/>
          <p:cNvSpPr>
            <a:spLocks noGrp="1"/>
          </p:cNvSpPr>
          <p:nvPr>
            <p:ph type="pic" sz="quarter" idx="20"/>
          </p:nvPr>
        </p:nvSpPr>
        <p:spPr>
          <a:xfrm>
            <a:off x="0" y="3998400"/>
            <a:ext cx="6062400" cy="2870400"/>
          </a:xfrm>
          <a:solidFill>
            <a:schemeClr val="accent6"/>
          </a:solidFill>
        </p:spPr>
        <p:txBody>
          <a:bodyPr anchor="ctr"/>
          <a:lstStyle>
            <a:lvl1pPr algn="ctr">
              <a:defRPr/>
            </a:lvl1pPr>
          </a:lstStyle>
          <a:p>
            <a:r>
              <a:rPr lang="en-US" dirty="0"/>
              <a:t>Click icon to add picture</a:t>
            </a:r>
            <a:endParaRPr lang="de-DE"/>
          </a:p>
        </p:txBody>
      </p:sp>
      <p:sp>
        <p:nvSpPr>
          <p:cNvPr id="13" name="Bildplatzhalter 6"/>
          <p:cNvSpPr>
            <a:spLocks noGrp="1"/>
          </p:cNvSpPr>
          <p:nvPr>
            <p:ph type="pic" sz="quarter" idx="21"/>
          </p:nvPr>
        </p:nvSpPr>
        <p:spPr>
          <a:xfrm>
            <a:off x="6129600" y="3998400"/>
            <a:ext cx="6062400" cy="2870400"/>
          </a:xfrm>
          <a:solidFill>
            <a:schemeClr val="accent6"/>
          </a:solidFill>
        </p:spPr>
        <p:txBody>
          <a:bodyPr anchor="ctr"/>
          <a:lstStyle>
            <a:lvl1pPr algn="ctr">
              <a:defRPr/>
            </a:lvl1pPr>
          </a:lstStyle>
          <a:p>
            <a:r>
              <a:rPr lang="en-US" dirty="0"/>
              <a:t>Click icon to add picture</a:t>
            </a:r>
            <a:endParaRPr lang="de-DE"/>
          </a:p>
        </p:txBody>
      </p:sp>
    </p:spTree>
    <p:extLst>
      <p:ext uri="{BB962C8B-B14F-4D97-AF65-F5344CB8AC3E}">
        <p14:creationId xmlns:p14="http://schemas.microsoft.com/office/powerpoint/2010/main" val="716544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32EEA39F-E8F5-42F8-80A2-FC10618E45AC}" type="datetime1">
              <a:rPr lang="en-US" smtClean="0"/>
              <a:pPr/>
              <a:t>9/3/2022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Bildplatzhalter 6"/>
          <p:cNvSpPr>
            <a:spLocks noGrp="1"/>
          </p:cNvSpPr>
          <p:nvPr>
            <p:ph type="pic" sz="quarter" idx="18"/>
          </p:nvPr>
        </p:nvSpPr>
        <p:spPr>
          <a:xfrm>
            <a:off x="0" y="1056000"/>
            <a:ext cx="4012800" cy="2870400"/>
          </a:xfrm>
          <a:solidFill>
            <a:schemeClr val="accent6"/>
          </a:solidFill>
        </p:spPr>
        <p:txBody>
          <a:bodyPr anchor="ctr"/>
          <a:lstStyle>
            <a:lvl1pPr algn="ctr">
              <a:defRPr/>
            </a:lvl1pPr>
          </a:lstStyle>
          <a:p>
            <a:r>
              <a:rPr lang="en-US" dirty="0"/>
              <a:t>Click icon to add picture</a:t>
            </a:r>
            <a:endParaRPr lang="de-DE"/>
          </a:p>
        </p:txBody>
      </p:sp>
      <p:sp>
        <p:nvSpPr>
          <p:cNvPr id="14" name="Bildplatzhalter 6"/>
          <p:cNvSpPr>
            <a:spLocks noGrp="1"/>
          </p:cNvSpPr>
          <p:nvPr>
            <p:ph type="pic" sz="quarter" idx="21"/>
          </p:nvPr>
        </p:nvSpPr>
        <p:spPr>
          <a:xfrm>
            <a:off x="4088244" y="1056000"/>
            <a:ext cx="4012800" cy="2870400"/>
          </a:xfrm>
          <a:solidFill>
            <a:schemeClr val="accent6"/>
          </a:solidFill>
        </p:spPr>
        <p:txBody>
          <a:bodyPr anchor="ctr"/>
          <a:lstStyle>
            <a:lvl1pPr algn="ctr">
              <a:defRPr/>
            </a:lvl1pPr>
          </a:lstStyle>
          <a:p>
            <a:r>
              <a:rPr lang="en-US" dirty="0"/>
              <a:t>Click icon to add picture</a:t>
            </a:r>
            <a:endParaRPr lang="de-DE"/>
          </a:p>
        </p:txBody>
      </p:sp>
      <p:sp>
        <p:nvSpPr>
          <p:cNvPr id="21" name="Bildplatzhalter 6"/>
          <p:cNvSpPr>
            <a:spLocks noGrp="1"/>
          </p:cNvSpPr>
          <p:nvPr>
            <p:ph type="pic" sz="quarter" idx="23"/>
          </p:nvPr>
        </p:nvSpPr>
        <p:spPr>
          <a:xfrm>
            <a:off x="8176488" y="1056000"/>
            <a:ext cx="4012800" cy="2870400"/>
          </a:xfrm>
          <a:solidFill>
            <a:schemeClr val="accent6"/>
          </a:solidFill>
        </p:spPr>
        <p:txBody>
          <a:bodyPr anchor="ctr"/>
          <a:lstStyle>
            <a:lvl1pPr algn="ctr">
              <a:defRPr/>
            </a:lvl1pPr>
          </a:lstStyle>
          <a:p>
            <a:r>
              <a:rPr lang="en-US" dirty="0"/>
              <a:t>Click icon to add picture</a:t>
            </a:r>
            <a:endParaRPr lang="de-DE"/>
          </a:p>
        </p:txBody>
      </p:sp>
      <p:sp>
        <p:nvSpPr>
          <p:cNvPr id="24" name="Bildplatzhalter 6"/>
          <p:cNvSpPr>
            <a:spLocks noGrp="1"/>
          </p:cNvSpPr>
          <p:nvPr>
            <p:ph type="pic" sz="quarter" idx="24"/>
          </p:nvPr>
        </p:nvSpPr>
        <p:spPr>
          <a:xfrm>
            <a:off x="0" y="3998400"/>
            <a:ext cx="4012800" cy="2870400"/>
          </a:xfrm>
          <a:solidFill>
            <a:schemeClr val="accent6"/>
          </a:solidFill>
        </p:spPr>
        <p:txBody>
          <a:bodyPr anchor="ctr"/>
          <a:lstStyle>
            <a:lvl1pPr algn="ctr">
              <a:defRPr/>
            </a:lvl1pPr>
          </a:lstStyle>
          <a:p>
            <a:r>
              <a:rPr lang="en-US" dirty="0"/>
              <a:t>Click icon to add picture</a:t>
            </a:r>
            <a:endParaRPr lang="de-DE"/>
          </a:p>
        </p:txBody>
      </p:sp>
      <p:sp>
        <p:nvSpPr>
          <p:cNvPr id="25" name="Bildplatzhalter 6"/>
          <p:cNvSpPr>
            <a:spLocks noGrp="1"/>
          </p:cNvSpPr>
          <p:nvPr>
            <p:ph type="pic" sz="quarter" idx="25"/>
          </p:nvPr>
        </p:nvSpPr>
        <p:spPr>
          <a:xfrm>
            <a:off x="4088244" y="3998400"/>
            <a:ext cx="4012800" cy="2870400"/>
          </a:xfrm>
          <a:solidFill>
            <a:schemeClr val="accent6"/>
          </a:solidFill>
        </p:spPr>
        <p:txBody>
          <a:bodyPr anchor="ctr"/>
          <a:lstStyle>
            <a:lvl1pPr algn="ctr">
              <a:defRPr/>
            </a:lvl1pPr>
          </a:lstStyle>
          <a:p>
            <a:r>
              <a:rPr lang="en-US" dirty="0"/>
              <a:t>Click icon to add picture</a:t>
            </a:r>
            <a:endParaRPr lang="de-DE"/>
          </a:p>
        </p:txBody>
      </p:sp>
      <p:sp>
        <p:nvSpPr>
          <p:cNvPr id="26" name="Bildplatzhalter 6"/>
          <p:cNvSpPr>
            <a:spLocks noGrp="1"/>
          </p:cNvSpPr>
          <p:nvPr>
            <p:ph type="pic" sz="quarter" idx="26"/>
          </p:nvPr>
        </p:nvSpPr>
        <p:spPr>
          <a:xfrm>
            <a:off x="8176488" y="3998400"/>
            <a:ext cx="4012800" cy="2870400"/>
          </a:xfrm>
          <a:solidFill>
            <a:schemeClr val="accent6"/>
          </a:solidFill>
        </p:spPr>
        <p:txBody>
          <a:bodyPr anchor="ctr"/>
          <a:lstStyle>
            <a:lvl1pPr algn="ctr">
              <a:defRPr/>
            </a:lvl1pPr>
          </a:lstStyle>
          <a:p>
            <a:r>
              <a:rPr lang="en-US" dirty="0"/>
              <a:t>Click icon to add picture</a:t>
            </a:r>
            <a:endParaRPr lang="de-DE"/>
          </a:p>
        </p:txBody>
      </p:sp>
    </p:spTree>
    <p:extLst>
      <p:ext uri="{BB962C8B-B14F-4D97-AF65-F5344CB8AC3E}">
        <p14:creationId xmlns:p14="http://schemas.microsoft.com/office/powerpoint/2010/main" val="3746970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istor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cxnSp>
        <p:nvCxnSpPr>
          <p:cNvPr id="138" name="Gerade Verbindung 137"/>
          <p:cNvCxnSpPr/>
          <p:nvPr userDrawn="1"/>
        </p:nvCxnSpPr>
        <p:spPr>
          <a:xfrm>
            <a:off x="262469" y="3870943"/>
            <a:ext cx="11690351" cy="0"/>
          </a:xfrm>
          <a:prstGeom prst="line">
            <a:avLst/>
          </a:prstGeom>
          <a:ln w="25400"/>
          <a:effectLst/>
        </p:spPr>
        <p:style>
          <a:lnRef idx="2">
            <a:schemeClr val="accent1"/>
          </a:lnRef>
          <a:fillRef idx="0">
            <a:schemeClr val="accent1"/>
          </a:fillRef>
          <a:effectRef idx="1">
            <a:schemeClr val="accent1"/>
          </a:effectRef>
          <a:fontRef idx="minor">
            <a:schemeClr val="tx1"/>
          </a:fontRef>
        </p:style>
      </p:cxnSp>
      <p:sp>
        <p:nvSpPr>
          <p:cNvPr id="139" name="Textplatzhalter 7"/>
          <p:cNvSpPr>
            <a:spLocks noGrp="1"/>
          </p:cNvSpPr>
          <p:nvPr>
            <p:ph type="body" sz="quarter" idx="13" hasCustomPrompt="1"/>
          </p:nvPr>
        </p:nvSpPr>
        <p:spPr>
          <a:xfrm>
            <a:off x="240000" y="139149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40" name="Textplatzhalter 7"/>
          <p:cNvSpPr>
            <a:spLocks noGrp="1"/>
          </p:cNvSpPr>
          <p:nvPr>
            <p:ph type="body" sz="quarter" idx="14" hasCustomPrompt="1"/>
          </p:nvPr>
        </p:nvSpPr>
        <p:spPr>
          <a:xfrm>
            <a:off x="2227364" y="139149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41" name="Textplatzhalter 7"/>
          <p:cNvSpPr>
            <a:spLocks noGrp="1"/>
          </p:cNvSpPr>
          <p:nvPr>
            <p:ph type="body" sz="quarter" idx="15" hasCustomPrompt="1"/>
          </p:nvPr>
        </p:nvSpPr>
        <p:spPr>
          <a:xfrm>
            <a:off x="4214728" y="139149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42" name="Textplatzhalter 7"/>
          <p:cNvSpPr>
            <a:spLocks noGrp="1"/>
          </p:cNvSpPr>
          <p:nvPr>
            <p:ph type="body" sz="quarter" idx="16" hasCustomPrompt="1"/>
          </p:nvPr>
        </p:nvSpPr>
        <p:spPr>
          <a:xfrm>
            <a:off x="6202092" y="139149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43" name="Textplatzhalter 7"/>
          <p:cNvSpPr>
            <a:spLocks noGrp="1"/>
          </p:cNvSpPr>
          <p:nvPr>
            <p:ph type="body" sz="quarter" idx="17" hasCustomPrompt="1"/>
          </p:nvPr>
        </p:nvSpPr>
        <p:spPr>
          <a:xfrm>
            <a:off x="8189456" y="139149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44" name="Textplatzhalter 7"/>
          <p:cNvSpPr>
            <a:spLocks noGrp="1"/>
          </p:cNvSpPr>
          <p:nvPr>
            <p:ph type="body" sz="quarter" idx="18" hasCustomPrompt="1"/>
          </p:nvPr>
        </p:nvSpPr>
        <p:spPr>
          <a:xfrm>
            <a:off x="10176817" y="139149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45" name="Bildplatzhalter 16"/>
          <p:cNvSpPr>
            <a:spLocks noGrp="1"/>
          </p:cNvSpPr>
          <p:nvPr>
            <p:ph type="pic" sz="quarter" idx="19" hasCustomPrompt="1"/>
          </p:nvPr>
        </p:nvSpPr>
        <p:spPr>
          <a:xfrm>
            <a:off x="240000" y="2015495"/>
            <a:ext cx="1776000" cy="1152000"/>
          </a:xfrm>
          <a:solidFill>
            <a:schemeClr val="accent6"/>
          </a:solidFill>
        </p:spPr>
        <p:txBody>
          <a:bodyPr anchor="ctr"/>
          <a:lstStyle>
            <a:lvl1pPr algn="ctr">
              <a:defRPr/>
            </a:lvl1pPr>
          </a:lstStyle>
          <a:p>
            <a:r>
              <a:rPr lang="de-DE" dirty="0" err="1"/>
              <a:t>History</a:t>
            </a:r>
            <a:r>
              <a:rPr lang="de-DE" dirty="0"/>
              <a:t> </a:t>
            </a:r>
            <a:r>
              <a:rPr lang="de-DE" dirty="0" err="1"/>
              <a:t>picture</a:t>
            </a:r>
            <a:endParaRPr lang="de-DE" dirty="0"/>
          </a:p>
        </p:txBody>
      </p:sp>
      <p:sp>
        <p:nvSpPr>
          <p:cNvPr id="146" name="Bildplatzhalter 16"/>
          <p:cNvSpPr>
            <a:spLocks noGrp="1"/>
          </p:cNvSpPr>
          <p:nvPr>
            <p:ph type="pic" sz="quarter" idx="20" hasCustomPrompt="1"/>
          </p:nvPr>
        </p:nvSpPr>
        <p:spPr>
          <a:xfrm>
            <a:off x="2227364" y="201549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47" name="Bildplatzhalter 16"/>
          <p:cNvSpPr>
            <a:spLocks noGrp="1"/>
          </p:cNvSpPr>
          <p:nvPr>
            <p:ph type="pic" sz="quarter" idx="21" hasCustomPrompt="1"/>
          </p:nvPr>
        </p:nvSpPr>
        <p:spPr>
          <a:xfrm>
            <a:off x="4214728" y="201549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48" name="Bildplatzhalter 16"/>
          <p:cNvSpPr>
            <a:spLocks noGrp="1"/>
          </p:cNvSpPr>
          <p:nvPr>
            <p:ph type="pic" sz="quarter" idx="22" hasCustomPrompt="1"/>
          </p:nvPr>
        </p:nvSpPr>
        <p:spPr>
          <a:xfrm>
            <a:off x="6202092" y="201549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49" name="Bildplatzhalter 16"/>
          <p:cNvSpPr>
            <a:spLocks noGrp="1"/>
          </p:cNvSpPr>
          <p:nvPr>
            <p:ph type="pic" sz="quarter" idx="23" hasCustomPrompt="1"/>
          </p:nvPr>
        </p:nvSpPr>
        <p:spPr>
          <a:xfrm>
            <a:off x="8189456" y="201549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50" name="Bildplatzhalter 16"/>
          <p:cNvSpPr>
            <a:spLocks noGrp="1"/>
          </p:cNvSpPr>
          <p:nvPr>
            <p:ph type="pic" sz="quarter" idx="24" hasCustomPrompt="1"/>
          </p:nvPr>
        </p:nvSpPr>
        <p:spPr>
          <a:xfrm>
            <a:off x="10176817" y="201549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51" name="Textplatzhalter 23"/>
          <p:cNvSpPr>
            <a:spLocks noGrp="1"/>
          </p:cNvSpPr>
          <p:nvPr>
            <p:ph type="body" sz="quarter" idx="25" hasCustomPrompt="1"/>
          </p:nvPr>
        </p:nvSpPr>
        <p:spPr>
          <a:xfrm>
            <a:off x="240000" y="3168000"/>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52" name="Textplatzhalter 23"/>
          <p:cNvSpPr>
            <a:spLocks noGrp="1"/>
          </p:cNvSpPr>
          <p:nvPr>
            <p:ph type="body" sz="quarter" idx="26" hasCustomPrompt="1"/>
          </p:nvPr>
        </p:nvSpPr>
        <p:spPr>
          <a:xfrm>
            <a:off x="2227364" y="3168000"/>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53" name="Textplatzhalter 23"/>
          <p:cNvSpPr>
            <a:spLocks noGrp="1"/>
          </p:cNvSpPr>
          <p:nvPr>
            <p:ph type="body" sz="quarter" idx="27" hasCustomPrompt="1"/>
          </p:nvPr>
        </p:nvSpPr>
        <p:spPr>
          <a:xfrm>
            <a:off x="4214728" y="3168000"/>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54" name="Textplatzhalter 23"/>
          <p:cNvSpPr>
            <a:spLocks noGrp="1"/>
          </p:cNvSpPr>
          <p:nvPr>
            <p:ph type="body" sz="quarter" idx="28" hasCustomPrompt="1"/>
          </p:nvPr>
        </p:nvSpPr>
        <p:spPr>
          <a:xfrm>
            <a:off x="6202092" y="3168000"/>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55" name="Textplatzhalter 23"/>
          <p:cNvSpPr>
            <a:spLocks noGrp="1"/>
          </p:cNvSpPr>
          <p:nvPr>
            <p:ph type="body" sz="quarter" idx="29" hasCustomPrompt="1"/>
          </p:nvPr>
        </p:nvSpPr>
        <p:spPr>
          <a:xfrm>
            <a:off x="8189456" y="3168000"/>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56" name="Textplatzhalter 23"/>
          <p:cNvSpPr>
            <a:spLocks noGrp="1"/>
          </p:cNvSpPr>
          <p:nvPr>
            <p:ph type="body" sz="quarter" idx="30" hasCustomPrompt="1"/>
          </p:nvPr>
        </p:nvSpPr>
        <p:spPr>
          <a:xfrm>
            <a:off x="10176817" y="3168000"/>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57" name="Textplatzhalter 8"/>
          <p:cNvSpPr>
            <a:spLocks noGrp="1"/>
          </p:cNvSpPr>
          <p:nvPr>
            <p:ph type="body" sz="quarter" idx="31" hasCustomPrompt="1"/>
          </p:nvPr>
        </p:nvSpPr>
        <p:spPr>
          <a:xfrm flipV="1">
            <a:off x="1440000" y="3504000"/>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58" name="Textplatzhalter 8"/>
          <p:cNvSpPr>
            <a:spLocks noGrp="1"/>
          </p:cNvSpPr>
          <p:nvPr>
            <p:ph type="body" sz="quarter" idx="32" hasCustomPrompt="1"/>
          </p:nvPr>
        </p:nvSpPr>
        <p:spPr>
          <a:xfrm flipV="1">
            <a:off x="3427317" y="3504000"/>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59" name="Textplatzhalter 8"/>
          <p:cNvSpPr>
            <a:spLocks noGrp="1"/>
          </p:cNvSpPr>
          <p:nvPr>
            <p:ph type="body" sz="quarter" idx="33" hasCustomPrompt="1"/>
          </p:nvPr>
        </p:nvSpPr>
        <p:spPr>
          <a:xfrm flipV="1">
            <a:off x="5414635" y="3504000"/>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0" name="Textplatzhalter 8"/>
          <p:cNvSpPr>
            <a:spLocks noGrp="1"/>
          </p:cNvSpPr>
          <p:nvPr>
            <p:ph type="body" sz="quarter" idx="34" hasCustomPrompt="1"/>
          </p:nvPr>
        </p:nvSpPr>
        <p:spPr>
          <a:xfrm flipV="1">
            <a:off x="7401952" y="3504000"/>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1" name="Textplatzhalter 8"/>
          <p:cNvSpPr>
            <a:spLocks noGrp="1"/>
          </p:cNvSpPr>
          <p:nvPr>
            <p:ph type="body" sz="quarter" idx="35" hasCustomPrompt="1"/>
          </p:nvPr>
        </p:nvSpPr>
        <p:spPr>
          <a:xfrm flipV="1">
            <a:off x="9389269" y="3504000"/>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2" name="Textplatzhalter 8"/>
          <p:cNvSpPr>
            <a:spLocks noGrp="1"/>
          </p:cNvSpPr>
          <p:nvPr>
            <p:ph type="body" sz="quarter" idx="36" hasCustomPrompt="1"/>
          </p:nvPr>
        </p:nvSpPr>
        <p:spPr>
          <a:xfrm flipV="1">
            <a:off x="11376587" y="3504000"/>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3" name="Textplatzhalter 8"/>
          <p:cNvSpPr>
            <a:spLocks noGrp="1"/>
          </p:cNvSpPr>
          <p:nvPr>
            <p:ph type="body" sz="quarter" idx="37" hasCustomPrompt="1"/>
          </p:nvPr>
        </p:nvSpPr>
        <p:spPr>
          <a:xfrm flipV="1">
            <a:off x="1440000"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4" name="Textplatzhalter 8"/>
          <p:cNvSpPr>
            <a:spLocks noGrp="1"/>
          </p:cNvSpPr>
          <p:nvPr>
            <p:ph type="body" sz="quarter" idx="38" hasCustomPrompt="1"/>
          </p:nvPr>
        </p:nvSpPr>
        <p:spPr>
          <a:xfrm flipV="1">
            <a:off x="3427317"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5" name="Textplatzhalter 8"/>
          <p:cNvSpPr>
            <a:spLocks noGrp="1"/>
          </p:cNvSpPr>
          <p:nvPr>
            <p:ph type="body" sz="quarter" idx="39" hasCustomPrompt="1"/>
          </p:nvPr>
        </p:nvSpPr>
        <p:spPr>
          <a:xfrm flipV="1">
            <a:off x="5414635"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6" name="Textplatzhalter 8"/>
          <p:cNvSpPr>
            <a:spLocks noGrp="1"/>
          </p:cNvSpPr>
          <p:nvPr>
            <p:ph type="body" sz="quarter" idx="40" hasCustomPrompt="1"/>
          </p:nvPr>
        </p:nvSpPr>
        <p:spPr>
          <a:xfrm flipV="1">
            <a:off x="7401952"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7" name="Textplatzhalter 8"/>
          <p:cNvSpPr>
            <a:spLocks noGrp="1"/>
          </p:cNvSpPr>
          <p:nvPr>
            <p:ph type="body" sz="quarter" idx="41" hasCustomPrompt="1"/>
          </p:nvPr>
        </p:nvSpPr>
        <p:spPr>
          <a:xfrm flipV="1">
            <a:off x="9389269"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8" name="Textplatzhalter 8"/>
          <p:cNvSpPr>
            <a:spLocks noGrp="1"/>
          </p:cNvSpPr>
          <p:nvPr>
            <p:ph type="body" sz="quarter" idx="42" hasCustomPrompt="1"/>
          </p:nvPr>
        </p:nvSpPr>
        <p:spPr>
          <a:xfrm flipV="1">
            <a:off x="11376587"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9" name="Textplatzhalter 8"/>
          <p:cNvSpPr>
            <a:spLocks noGrp="1"/>
          </p:cNvSpPr>
          <p:nvPr>
            <p:ph type="body" sz="quarter" idx="43" hasCustomPrompt="1"/>
          </p:nvPr>
        </p:nvSpPr>
        <p:spPr>
          <a:xfrm>
            <a:off x="480000" y="4030464"/>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70" name="Textplatzhalter 8"/>
          <p:cNvSpPr>
            <a:spLocks noGrp="1"/>
          </p:cNvSpPr>
          <p:nvPr>
            <p:ph type="body" sz="quarter" idx="44" hasCustomPrompt="1"/>
          </p:nvPr>
        </p:nvSpPr>
        <p:spPr>
          <a:xfrm>
            <a:off x="2467200" y="4030464"/>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71" name="Textplatzhalter 8"/>
          <p:cNvSpPr>
            <a:spLocks noGrp="1"/>
          </p:cNvSpPr>
          <p:nvPr>
            <p:ph type="body" sz="quarter" idx="45" hasCustomPrompt="1"/>
          </p:nvPr>
        </p:nvSpPr>
        <p:spPr>
          <a:xfrm>
            <a:off x="4454400" y="4030464"/>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72" name="Textplatzhalter 8"/>
          <p:cNvSpPr>
            <a:spLocks noGrp="1"/>
          </p:cNvSpPr>
          <p:nvPr>
            <p:ph type="body" sz="quarter" idx="46" hasCustomPrompt="1"/>
          </p:nvPr>
        </p:nvSpPr>
        <p:spPr>
          <a:xfrm>
            <a:off x="6441600" y="4030464"/>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73" name="Textplatzhalter 8"/>
          <p:cNvSpPr>
            <a:spLocks noGrp="1"/>
          </p:cNvSpPr>
          <p:nvPr>
            <p:ph type="body" sz="quarter" idx="47" hasCustomPrompt="1"/>
          </p:nvPr>
        </p:nvSpPr>
        <p:spPr>
          <a:xfrm>
            <a:off x="8428800" y="4030464"/>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74" name="Textplatzhalter 8"/>
          <p:cNvSpPr>
            <a:spLocks noGrp="1"/>
          </p:cNvSpPr>
          <p:nvPr>
            <p:ph type="body" sz="quarter" idx="48" hasCustomPrompt="1"/>
          </p:nvPr>
        </p:nvSpPr>
        <p:spPr>
          <a:xfrm>
            <a:off x="10416000" y="4030464"/>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75" name="Textplatzhalter 23"/>
          <p:cNvSpPr>
            <a:spLocks noGrp="1"/>
          </p:cNvSpPr>
          <p:nvPr>
            <p:ph type="body" sz="quarter" idx="49" hasCustomPrompt="1"/>
          </p:nvPr>
        </p:nvSpPr>
        <p:spPr>
          <a:xfrm>
            <a:off x="240000" y="4221892"/>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76" name="Textplatzhalter 23"/>
          <p:cNvSpPr>
            <a:spLocks noGrp="1"/>
          </p:cNvSpPr>
          <p:nvPr>
            <p:ph type="body" sz="quarter" idx="50" hasCustomPrompt="1"/>
          </p:nvPr>
        </p:nvSpPr>
        <p:spPr>
          <a:xfrm>
            <a:off x="2227364" y="4221892"/>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77" name="Textplatzhalter 23"/>
          <p:cNvSpPr>
            <a:spLocks noGrp="1"/>
          </p:cNvSpPr>
          <p:nvPr>
            <p:ph type="body" sz="quarter" idx="51" hasCustomPrompt="1"/>
          </p:nvPr>
        </p:nvSpPr>
        <p:spPr>
          <a:xfrm>
            <a:off x="4214728" y="4221892"/>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78" name="Textplatzhalter 23"/>
          <p:cNvSpPr>
            <a:spLocks noGrp="1"/>
          </p:cNvSpPr>
          <p:nvPr>
            <p:ph type="body" sz="quarter" idx="52" hasCustomPrompt="1"/>
          </p:nvPr>
        </p:nvSpPr>
        <p:spPr>
          <a:xfrm>
            <a:off x="6202092" y="4221892"/>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79" name="Textplatzhalter 23"/>
          <p:cNvSpPr>
            <a:spLocks noGrp="1"/>
          </p:cNvSpPr>
          <p:nvPr>
            <p:ph type="body" sz="quarter" idx="53" hasCustomPrompt="1"/>
          </p:nvPr>
        </p:nvSpPr>
        <p:spPr>
          <a:xfrm>
            <a:off x="8189456" y="4221892"/>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80" name="Textplatzhalter 23"/>
          <p:cNvSpPr>
            <a:spLocks noGrp="1"/>
          </p:cNvSpPr>
          <p:nvPr>
            <p:ph type="body" sz="quarter" idx="54" hasCustomPrompt="1"/>
          </p:nvPr>
        </p:nvSpPr>
        <p:spPr>
          <a:xfrm>
            <a:off x="10176817" y="4221892"/>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81" name="Textplatzhalter 8"/>
          <p:cNvSpPr>
            <a:spLocks noGrp="1"/>
          </p:cNvSpPr>
          <p:nvPr>
            <p:ph type="body" sz="quarter" idx="55" hasCustomPrompt="1"/>
          </p:nvPr>
        </p:nvSpPr>
        <p:spPr>
          <a:xfrm flipV="1">
            <a:off x="480000"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82" name="Textplatzhalter 8"/>
          <p:cNvSpPr>
            <a:spLocks noGrp="1"/>
          </p:cNvSpPr>
          <p:nvPr>
            <p:ph type="body" sz="quarter" idx="56" hasCustomPrompt="1"/>
          </p:nvPr>
        </p:nvSpPr>
        <p:spPr>
          <a:xfrm flipV="1">
            <a:off x="2467296"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83" name="Textplatzhalter 8"/>
          <p:cNvSpPr>
            <a:spLocks noGrp="1"/>
          </p:cNvSpPr>
          <p:nvPr>
            <p:ph type="body" sz="quarter" idx="57" hasCustomPrompt="1"/>
          </p:nvPr>
        </p:nvSpPr>
        <p:spPr>
          <a:xfrm flipV="1">
            <a:off x="4454592"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84" name="Textplatzhalter 8"/>
          <p:cNvSpPr>
            <a:spLocks noGrp="1"/>
          </p:cNvSpPr>
          <p:nvPr>
            <p:ph type="body" sz="quarter" idx="58" hasCustomPrompt="1"/>
          </p:nvPr>
        </p:nvSpPr>
        <p:spPr>
          <a:xfrm flipV="1">
            <a:off x="6441888"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85" name="Textplatzhalter 8"/>
          <p:cNvSpPr>
            <a:spLocks noGrp="1"/>
          </p:cNvSpPr>
          <p:nvPr>
            <p:ph type="body" sz="quarter" idx="59" hasCustomPrompt="1"/>
          </p:nvPr>
        </p:nvSpPr>
        <p:spPr>
          <a:xfrm flipV="1">
            <a:off x="8429184"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86" name="Textplatzhalter 8"/>
          <p:cNvSpPr>
            <a:spLocks noGrp="1"/>
          </p:cNvSpPr>
          <p:nvPr>
            <p:ph type="body" sz="quarter" idx="60" hasCustomPrompt="1"/>
          </p:nvPr>
        </p:nvSpPr>
        <p:spPr>
          <a:xfrm flipV="1">
            <a:off x="10416480"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87" name="Bildplatzhalter 16"/>
          <p:cNvSpPr>
            <a:spLocks noGrp="1"/>
          </p:cNvSpPr>
          <p:nvPr>
            <p:ph type="pic" sz="quarter" idx="61" hasCustomPrompt="1"/>
          </p:nvPr>
        </p:nvSpPr>
        <p:spPr>
          <a:xfrm>
            <a:off x="235975" y="455513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88" name="Bildplatzhalter 16"/>
          <p:cNvSpPr>
            <a:spLocks noGrp="1"/>
          </p:cNvSpPr>
          <p:nvPr>
            <p:ph type="pic" sz="quarter" idx="62" hasCustomPrompt="1"/>
          </p:nvPr>
        </p:nvSpPr>
        <p:spPr>
          <a:xfrm>
            <a:off x="2223339" y="455513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89" name="Bildplatzhalter 16"/>
          <p:cNvSpPr>
            <a:spLocks noGrp="1"/>
          </p:cNvSpPr>
          <p:nvPr>
            <p:ph type="pic" sz="quarter" idx="63" hasCustomPrompt="1"/>
          </p:nvPr>
        </p:nvSpPr>
        <p:spPr>
          <a:xfrm>
            <a:off x="4210703" y="455513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90" name="Bildplatzhalter 16"/>
          <p:cNvSpPr>
            <a:spLocks noGrp="1"/>
          </p:cNvSpPr>
          <p:nvPr>
            <p:ph type="pic" sz="quarter" idx="64" hasCustomPrompt="1"/>
          </p:nvPr>
        </p:nvSpPr>
        <p:spPr>
          <a:xfrm>
            <a:off x="6198067" y="455513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91" name="Bildplatzhalter 16"/>
          <p:cNvSpPr>
            <a:spLocks noGrp="1"/>
          </p:cNvSpPr>
          <p:nvPr>
            <p:ph type="pic" sz="quarter" idx="65" hasCustomPrompt="1"/>
          </p:nvPr>
        </p:nvSpPr>
        <p:spPr>
          <a:xfrm>
            <a:off x="8185431" y="455513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92" name="Bildplatzhalter 16"/>
          <p:cNvSpPr>
            <a:spLocks noGrp="1"/>
          </p:cNvSpPr>
          <p:nvPr>
            <p:ph type="pic" sz="quarter" idx="66" hasCustomPrompt="1"/>
          </p:nvPr>
        </p:nvSpPr>
        <p:spPr>
          <a:xfrm>
            <a:off x="10172792" y="455513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93" name="Textplatzhalter 7"/>
          <p:cNvSpPr>
            <a:spLocks noGrp="1"/>
          </p:cNvSpPr>
          <p:nvPr>
            <p:ph type="body" sz="quarter" idx="67" hasCustomPrompt="1"/>
          </p:nvPr>
        </p:nvSpPr>
        <p:spPr>
          <a:xfrm>
            <a:off x="240000" y="569980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94" name="Textplatzhalter 7"/>
          <p:cNvSpPr>
            <a:spLocks noGrp="1"/>
          </p:cNvSpPr>
          <p:nvPr>
            <p:ph type="body" sz="quarter" idx="68" hasCustomPrompt="1"/>
          </p:nvPr>
        </p:nvSpPr>
        <p:spPr>
          <a:xfrm>
            <a:off x="2227364" y="569980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95" name="Textplatzhalter 7"/>
          <p:cNvSpPr>
            <a:spLocks noGrp="1"/>
          </p:cNvSpPr>
          <p:nvPr>
            <p:ph type="body" sz="quarter" idx="69" hasCustomPrompt="1"/>
          </p:nvPr>
        </p:nvSpPr>
        <p:spPr>
          <a:xfrm>
            <a:off x="4214728" y="569980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96" name="Textplatzhalter 7"/>
          <p:cNvSpPr>
            <a:spLocks noGrp="1"/>
          </p:cNvSpPr>
          <p:nvPr>
            <p:ph type="body" sz="quarter" idx="70" hasCustomPrompt="1"/>
          </p:nvPr>
        </p:nvSpPr>
        <p:spPr>
          <a:xfrm>
            <a:off x="6202092" y="569980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97" name="Textplatzhalter 7"/>
          <p:cNvSpPr>
            <a:spLocks noGrp="1"/>
          </p:cNvSpPr>
          <p:nvPr>
            <p:ph type="body" sz="quarter" idx="71" hasCustomPrompt="1"/>
          </p:nvPr>
        </p:nvSpPr>
        <p:spPr>
          <a:xfrm>
            <a:off x="8189456" y="569980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98" name="Textplatzhalter 7"/>
          <p:cNvSpPr>
            <a:spLocks noGrp="1"/>
          </p:cNvSpPr>
          <p:nvPr>
            <p:ph type="body" sz="quarter" idx="72" hasCustomPrompt="1"/>
          </p:nvPr>
        </p:nvSpPr>
        <p:spPr>
          <a:xfrm>
            <a:off x="10176817" y="569980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7" name="Datumsplatzhalter 6"/>
          <p:cNvSpPr>
            <a:spLocks noGrp="1"/>
          </p:cNvSpPr>
          <p:nvPr>
            <p:ph type="dt" sz="half" idx="73"/>
          </p:nvPr>
        </p:nvSpPr>
        <p:spPr/>
        <p:txBody>
          <a:bodyPr/>
          <a:lstStyle/>
          <a:p>
            <a:fld id="{27C6081D-83CD-444B-B2A1-6AC1CC550B90}" type="datetime1">
              <a:rPr lang="en-US" smtClean="0"/>
              <a:pPr/>
              <a:t>9/3/2022</a:t>
            </a:fld>
            <a:endParaRPr lang="de-DE" dirty="0"/>
          </a:p>
        </p:txBody>
      </p:sp>
      <p:sp>
        <p:nvSpPr>
          <p:cNvPr id="14" name="Fußzeilenplatzhalter 13"/>
          <p:cNvSpPr>
            <a:spLocks noGrp="1"/>
          </p:cNvSpPr>
          <p:nvPr>
            <p:ph type="ftr" sz="quarter" idx="74"/>
          </p:nvPr>
        </p:nvSpPr>
        <p:spPr/>
        <p:txBody>
          <a:bodyPr/>
          <a:lstStyle/>
          <a:p>
            <a:r>
              <a:rPr lang="nl-NL"/>
              <a:t>Cold In Situ Recycling Project</a:t>
            </a:r>
            <a:endParaRPr lang="de-DE" dirty="0"/>
          </a:p>
        </p:txBody>
      </p:sp>
      <p:sp>
        <p:nvSpPr>
          <p:cNvPr id="15" name="Foliennummernplatzhalter 14"/>
          <p:cNvSpPr>
            <a:spLocks noGrp="1"/>
          </p:cNvSpPr>
          <p:nvPr>
            <p:ph type="sldNum" sz="quarter" idx="75"/>
          </p:nvPr>
        </p:nvSpPr>
        <p:spPr/>
        <p:txBody>
          <a:bodyPr/>
          <a:lstStyle/>
          <a:p>
            <a:fld id="{09568E69-8191-4310-9D1A-5D683B0D227D}" type="slidenum">
              <a:rPr lang="de-DE" smtClean="0"/>
              <a:pPr/>
              <a:t>‹#›</a:t>
            </a:fld>
            <a:endParaRPr lang="de-DE" dirty="0"/>
          </a:p>
        </p:txBody>
      </p:sp>
    </p:spTree>
    <p:extLst>
      <p:ext uri="{BB962C8B-B14F-4D97-AF65-F5344CB8AC3E}">
        <p14:creationId xmlns:p14="http://schemas.microsoft.com/office/powerpoint/2010/main" val="3673003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2" name="Rechteck 11"/>
          <p:cNvSpPr/>
          <p:nvPr userDrawn="1"/>
        </p:nvSpPr>
        <p:spPr>
          <a:xfrm>
            <a:off x="0" y="1056000"/>
            <a:ext cx="12192000" cy="580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28E848E0-5864-45D9-9E29-12D4ADCD9113}" type="datetime1">
              <a:rPr lang="en-US" smtClean="0"/>
              <a:pPr/>
              <a:t>9/3/2022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11" name="Medienplatzhalter 10"/>
          <p:cNvSpPr>
            <a:spLocks noGrp="1"/>
          </p:cNvSpPr>
          <p:nvPr>
            <p:ph type="media" sz="quarter" idx="14"/>
          </p:nvPr>
        </p:nvSpPr>
        <p:spPr>
          <a:xfrm>
            <a:off x="1248000" y="1392000"/>
            <a:ext cx="9667200" cy="4944000"/>
          </a:xfrm>
          <a:solidFill>
            <a:schemeClr val="accent2"/>
          </a:solidFill>
        </p:spPr>
        <p:txBody>
          <a:bodyPr anchor="ctr"/>
          <a:lstStyle>
            <a:lvl1pPr algn="ctr">
              <a:defRPr>
                <a:solidFill>
                  <a:schemeClr val="bg1"/>
                </a:solidFill>
              </a:defRPr>
            </a:lvl1pPr>
          </a:lstStyle>
          <a:p>
            <a:r>
              <a:rPr lang="en-US" dirty="0"/>
              <a:t>Click icon to add media</a:t>
            </a:r>
            <a:endParaRPr lang="de-DE"/>
          </a:p>
        </p:txBody>
      </p:sp>
    </p:spTree>
    <p:extLst>
      <p:ext uri="{BB962C8B-B14F-4D97-AF65-F5344CB8AC3E}">
        <p14:creationId xmlns:p14="http://schemas.microsoft.com/office/powerpoint/2010/main" val="2777514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3" name="Datumsplatzhalter 2"/>
          <p:cNvSpPr>
            <a:spLocks noGrp="1"/>
          </p:cNvSpPr>
          <p:nvPr>
            <p:ph type="dt" sz="half" idx="10"/>
          </p:nvPr>
        </p:nvSpPr>
        <p:spPr/>
        <p:txBody>
          <a:bodyPr/>
          <a:lstStyle/>
          <a:p>
            <a:fld id="{F64897F3-48C9-417A-BFC3-0F3CB2877B04}" type="datetime1">
              <a:rPr lang="en-US" smtClean="0"/>
              <a:pPr/>
              <a:t>9/3/2022</a:t>
            </a:fld>
            <a:endParaRPr lang="de-DE"/>
          </a:p>
        </p:txBody>
      </p:sp>
      <p:sp>
        <p:nvSpPr>
          <p:cNvPr id="4" name="Fußzeilenplatzhalter 3"/>
          <p:cNvSpPr>
            <a:spLocks noGrp="1"/>
          </p:cNvSpPr>
          <p:nvPr>
            <p:ph type="ftr" sz="quarter" idx="11"/>
          </p:nvPr>
        </p:nvSpPr>
        <p:spPr/>
        <p:txBody>
          <a:bodyPr/>
          <a:lstStyle/>
          <a:p>
            <a:r>
              <a:rPr lang="nl-NL"/>
              <a:t>Cold In Situ Recycling Project</a:t>
            </a:r>
            <a:endParaRPr lang="de-DE"/>
          </a:p>
        </p:txBody>
      </p:sp>
      <p:sp>
        <p:nvSpPr>
          <p:cNvPr id="5" name="Foliennummernplatzhalter 4"/>
          <p:cNvSpPr>
            <a:spLocks noGrp="1"/>
          </p:cNvSpPr>
          <p:nvPr>
            <p:ph type="sldNum" sz="quarter" idx="12"/>
          </p:nvPr>
        </p:nvSpPr>
        <p:spPr/>
        <p:txBody>
          <a:bodyPr/>
          <a:lstStyle/>
          <a:p>
            <a:fld id="{24A316AA-10B2-4C10-B44C-E4C1F0DF0499}" type="slidenum">
              <a:rPr lang="de-DE" smtClean="0"/>
              <a:pPr/>
              <a:t>‹#›</a:t>
            </a:fld>
            <a:endParaRPr lang="de-DE"/>
          </a:p>
        </p:txBody>
      </p:sp>
    </p:spTree>
    <p:extLst>
      <p:ext uri="{BB962C8B-B14F-4D97-AF65-F5344CB8AC3E}">
        <p14:creationId xmlns:p14="http://schemas.microsoft.com/office/powerpoint/2010/main" val="3012466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Agenda</a:t>
            </a:r>
          </a:p>
        </p:txBody>
      </p:sp>
      <p:sp>
        <p:nvSpPr>
          <p:cNvPr id="4" name="Datumsplatzhalter 3"/>
          <p:cNvSpPr>
            <a:spLocks noGrp="1"/>
          </p:cNvSpPr>
          <p:nvPr>
            <p:ph type="dt" sz="half" idx="10"/>
          </p:nvPr>
        </p:nvSpPr>
        <p:spPr/>
        <p:txBody>
          <a:bodyPr/>
          <a:lstStyle/>
          <a:p>
            <a:fld id="{517459E5-E047-4F38-99E4-8D7346ECF430}" type="datetime1">
              <a:rPr lang="en-US" smtClean="0"/>
              <a:pPr/>
              <a:t>9/3/2022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extplatzhalter 7"/>
          <p:cNvSpPr>
            <a:spLocks noGrp="1"/>
          </p:cNvSpPr>
          <p:nvPr>
            <p:ph type="body" sz="quarter" idx="14"/>
          </p:nvPr>
        </p:nvSpPr>
        <p:spPr>
          <a:xfrm>
            <a:off x="239349" y="1392000"/>
            <a:ext cx="11712000" cy="4944000"/>
          </a:xfrm>
        </p:spPr>
        <p:txBody>
          <a:bodyPr/>
          <a:lstStyle>
            <a:lvl1pPr marL="360000" indent="-360000">
              <a:lnSpc>
                <a:spcPct val="150000"/>
              </a:lnSpc>
              <a:spcBef>
                <a:spcPts val="400"/>
              </a:spcBef>
              <a:spcAft>
                <a:spcPts val="0"/>
              </a:spcAft>
              <a:buFontTx/>
              <a:buBlip>
                <a:blip r:embed="rId2"/>
              </a:buBlip>
              <a:defRPr/>
            </a:lvl1pPr>
            <a:lvl2pPr marL="360000" indent="-360000">
              <a:lnSpc>
                <a:spcPct val="150000"/>
              </a:lnSpc>
              <a:spcBef>
                <a:spcPts val="400"/>
              </a:spcBef>
              <a:spcAft>
                <a:spcPts val="0"/>
              </a:spcAft>
              <a:buFontTx/>
              <a:buBlip>
                <a:blip r:embed="rId2"/>
              </a:buBlip>
              <a:defRPr/>
            </a:lvl2pPr>
            <a:lvl3pPr marL="360000" indent="-360000">
              <a:lnSpc>
                <a:spcPct val="150000"/>
              </a:lnSpc>
              <a:spcBef>
                <a:spcPts val="400"/>
              </a:spcBef>
              <a:spcAft>
                <a:spcPts val="0"/>
              </a:spcAft>
              <a:buFontTx/>
              <a:buBlip>
                <a:blip r:embed="rId2"/>
              </a:buBlip>
              <a:defRPr/>
            </a:lvl3pPr>
            <a:lvl4pPr marL="360000" indent="-360000">
              <a:lnSpc>
                <a:spcPct val="150000"/>
              </a:lnSpc>
              <a:spcBef>
                <a:spcPts val="400"/>
              </a:spcBef>
              <a:spcAft>
                <a:spcPts val="0"/>
              </a:spcAft>
              <a:buFontTx/>
              <a:buBlip>
                <a:blip r:embed="rId2"/>
              </a:buBlip>
              <a:defRPr/>
            </a:lvl4pPr>
            <a:lvl5pPr marL="360000" indent="-360000">
              <a:lnSpc>
                <a:spcPct val="150000"/>
              </a:lnSpc>
              <a:spcBef>
                <a:spcPts val="400"/>
              </a:spcBef>
              <a:spcAft>
                <a:spcPts val="0"/>
              </a:spcAft>
              <a:buFontTx/>
              <a:buBlip>
                <a:blip r:embed="rId2"/>
              </a:buBlip>
              <a:defRPr b="0"/>
            </a:lvl5pPr>
            <a:lvl6pPr marL="360000" indent="-360000">
              <a:lnSpc>
                <a:spcPct val="150000"/>
              </a:lnSpc>
              <a:spcBef>
                <a:spcPts val="400"/>
              </a:spcBef>
              <a:spcAft>
                <a:spcPts val="0"/>
              </a:spcAft>
              <a:buFontTx/>
              <a:buBlip>
                <a:blip r:embed="rId2"/>
              </a:buBlip>
              <a:defRPr/>
            </a:lvl6pPr>
            <a:lvl7pPr marL="360000" indent="-360000">
              <a:lnSpc>
                <a:spcPct val="150000"/>
              </a:lnSpc>
              <a:spcBef>
                <a:spcPts val="400"/>
              </a:spcBef>
              <a:spcAft>
                <a:spcPts val="0"/>
              </a:spcAft>
              <a:buFontTx/>
              <a:buBlip>
                <a:blip r:embed="rId2"/>
              </a:buBlip>
              <a:defRPr/>
            </a:lvl7pPr>
            <a:lvl8pPr marL="360000" indent="-360000">
              <a:lnSpc>
                <a:spcPct val="150000"/>
              </a:lnSpc>
              <a:spcBef>
                <a:spcPts val="400"/>
              </a:spcBef>
              <a:spcAft>
                <a:spcPts val="0"/>
              </a:spcAft>
              <a:buFontTx/>
              <a:buBlip>
                <a:blip r:embed="rId2"/>
              </a:buBlip>
              <a:defRPr/>
            </a:lvl8pPr>
            <a:lvl9pPr marL="360000" indent="-360000">
              <a:lnSpc>
                <a:spcPct val="150000"/>
              </a:lnSpc>
              <a:spcBef>
                <a:spcPts val="400"/>
              </a:spcBef>
              <a:spcAft>
                <a:spcPts val="0"/>
              </a:spcAft>
              <a:buFontTx/>
              <a:buBlip>
                <a:blip r:embed="rId2"/>
              </a:buBlip>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18265408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E11873A-C6D3-42EA-95CA-53B333E1758F}" type="datetime1">
              <a:rPr lang="en-US" smtClean="0"/>
              <a:pPr/>
              <a:t>9/3/2022</a:t>
            </a:fld>
            <a:endParaRPr lang="de-DE"/>
          </a:p>
        </p:txBody>
      </p:sp>
      <p:sp>
        <p:nvSpPr>
          <p:cNvPr id="3" name="Fußzeilenplatzhalter 2"/>
          <p:cNvSpPr>
            <a:spLocks noGrp="1"/>
          </p:cNvSpPr>
          <p:nvPr>
            <p:ph type="ftr" sz="quarter" idx="11"/>
          </p:nvPr>
        </p:nvSpPr>
        <p:spPr/>
        <p:txBody>
          <a:bodyPr/>
          <a:lstStyle/>
          <a:p>
            <a:r>
              <a:rPr lang="nl-NL"/>
              <a:t>Cold In Situ Recycling Project</a:t>
            </a:r>
            <a:endParaRPr lang="de-DE"/>
          </a:p>
        </p:txBody>
      </p:sp>
      <p:sp>
        <p:nvSpPr>
          <p:cNvPr id="4" name="Foliennummernplatzhalter 3"/>
          <p:cNvSpPr>
            <a:spLocks noGrp="1"/>
          </p:cNvSpPr>
          <p:nvPr>
            <p:ph type="sldNum" sz="quarter" idx="12"/>
          </p:nvPr>
        </p:nvSpPr>
        <p:spPr/>
        <p:txBody>
          <a:bodyPr/>
          <a:lstStyle/>
          <a:p>
            <a:fld id="{24A316AA-10B2-4C10-B44C-E4C1F0DF0499}" type="slidenum">
              <a:rPr lang="de-DE" smtClean="0"/>
              <a:pPr/>
              <a:t>‹#›</a:t>
            </a:fld>
            <a:endParaRPr lang="de-DE"/>
          </a:p>
        </p:txBody>
      </p:sp>
    </p:spTree>
    <p:extLst>
      <p:ext uri="{BB962C8B-B14F-4D97-AF65-F5344CB8AC3E}">
        <p14:creationId xmlns:p14="http://schemas.microsoft.com/office/powerpoint/2010/main" val="22369993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40"/>
            <a:ext cx="2743200" cy="5851525"/>
          </a:xfrm>
        </p:spPr>
        <p:txBody>
          <a:bodyPr vert="eaVert"/>
          <a:lstStyle/>
          <a:p>
            <a:r>
              <a:rPr lang="en-US"/>
              <a:t>Click to edit Master title style</a:t>
            </a:r>
            <a:endParaRPr lang="de-DE"/>
          </a:p>
        </p:txBody>
      </p:sp>
      <p:sp>
        <p:nvSpPr>
          <p:cNvPr id="3" name="Vertikaler Textplatzhalt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umsplatzhalter 3"/>
          <p:cNvSpPr>
            <a:spLocks noGrp="1"/>
          </p:cNvSpPr>
          <p:nvPr>
            <p:ph type="dt" sz="half" idx="10"/>
          </p:nvPr>
        </p:nvSpPr>
        <p:spPr/>
        <p:txBody>
          <a:bodyPr/>
          <a:lstStyle/>
          <a:p>
            <a:fld id="{5542C55D-C646-4BB8-A6A7-41C11AA1C0E1}" type="datetime1">
              <a:rPr lang="en-US" smtClean="0"/>
              <a:pPr/>
              <a:t>9/3/2022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Tree>
    <p:extLst>
      <p:ext uri="{BB962C8B-B14F-4D97-AF65-F5344CB8AC3E}">
        <p14:creationId xmlns:p14="http://schemas.microsoft.com/office/powerpoint/2010/main" val="29331486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Bildplatzhalter 9"/>
          <p:cNvSpPr>
            <a:spLocks noGrp="1"/>
          </p:cNvSpPr>
          <p:nvPr>
            <p:ph type="pic" sz="quarter" idx="14"/>
          </p:nvPr>
        </p:nvSpPr>
        <p:spPr>
          <a:xfrm>
            <a:off x="0" y="1056000"/>
            <a:ext cx="12192000" cy="5808000"/>
          </a:xfrm>
          <a:solidFill>
            <a:schemeClr val="accent6"/>
          </a:solidFill>
        </p:spPr>
        <p:txBody>
          <a:bodyPr anchor="ctr"/>
          <a:lstStyle>
            <a:lvl1pPr algn="ctr">
              <a:defRPr/>
            </a:lvl1pPr>
          </a:lstStyle>
          <a:p>
            <a:r>
              <a:rPr lang="en-US" dirty="0"/>
              <a:t>Click icon to add picture</a:t>
            </a:r>
            <a:endParaRPr lang="de-DE"/>
          </a:p>
        </p:txBody>
      </p:sp>
      <p:sp>
        <p:nvSpPr>
          <p:cNvPr id="2" name="Titel 1"/>
          <p:cNvSpPr>
            <a:spLocks noGrp="1"/>
          </p:cNvSpPr>
          <p:nvPr>
            <p:ph type="ctrTitle" hasCustomPrompt="1"/>
          </p:nvPr>
        </p:nvSpPr>
        <p:spPr>
          <a:xfrm>
            <a:off x="0" y="2206755"/>
            <a:ext cx="6410492" cy="625247"/>
          </a:xfrm>
          <a:solidFill>
            <a:schemeClr val="bg1"/>
          </a:solidFill>
        </p:spPr>
        <p:txBody>
          <a:bodyPr wrap="none" lIns="180000" rIns="180000" bIns="108000" anchor="b">
            <a:spAutoFit/>
          </a:bodyPr>
          <a:lstStyle>
            <a:lvl1pPr>
              <a:defRPr sz="3000" cap="all" baseline="0"/>
            </a:lvl1pPr>
          </a:lstStyle>
          <a:p>
            <a:r>
              <a:rPr lang="de-DE" dirty="0"/>
              <a:t>TITLE 1: LOREM IPSUM DOLOR</a:t>
            </a:r>
          </a:p>
        </p:txBody>
      </p:sp>
      <p:sp>
        <p:nvSpPr>
          <p:cNvPr id="3" name="Untertitel 2"/>
          <p:cNvSpPr>
            <a:spLocks noGrp="1"/>
          </p:cNvSpPr>
          <p:nvPr>
            <p:ph type="subTitle" idx="1" hasCustomPrompt="1"/>
          </p:nvPr>
        </p:nvSpPr>
        <p:spPr>
          <a:xfrm>
            <a:off x="0" y="3072000"/>
            <a:ext cx="4030866" cy="422405"/>
          </a:xfrm>
          <a:solidFill>
            <a:schemeClr val="bg1"/>
          </a:solidFill>
        </p:spPr>
        <p:txBody>
          <a:bodyPr wrap="none" lIns="180000" tIns="72000" rIns="180000" bIns="72000" anchor="t">
            <a:spAutoFit/>
          </a:bodyPr>
          <a:lstStyle>
            <a:lvl1pPr marL="0" indent="0" algn="l">
              <a:lnSpc>
                <a:spcPct val="100000"/>
              </a:lnSpc>
              <a:spcAft>
                <a:spcPts val="0"/>
              </a:spcAft>
              <a:buNone/>
              <a:defRPr b="0">
                <a:solidFill>
                  <a:schemeClr val="tx1"/>
                </a:solidFill>
              </a:defRPr>
            </a:lvl1pPr>
            <a:lvl2pPr marL="0" indent="0" algn="l">
              <a:lnSpc>
                <a:spcPct val="100000"/>
              </a:lnSpc>
              <a:spcAft>
                <a:spcPts val="0"/>
              </a:spcAft>
              <a:buNone/>
              <a:defRPr b="0">
                <a:solidFill>
                  <a:schemeClr val="tx1"/>
                </a:solidFill>
              </a:defRPr>
            </a:lvl2pPr>
            <a:lvl3pPr marL="0" indent="0" algn="l">
              <a:lnSpc>
                <a:spcPct val="100000"/>
              </a:lnSpc>
              <a:spcAft>
                <a:spcPts val="0"/>
              </a:spcAft>
              <a:buNone/>
              <a:defRPr b="0">
                <a:solidFill>
                  <a:schemeClr val="tx1"/>
                </a:solidFill>
              </a:defRPr>
            </a:lvl3pPr>
            <a:lvl4pPr marL="0" indent="0" algn="l">
              <a:lnSpc>
                <a:spcPct val="100000"/>
              </a:lnSpc>
              <a:spcAft>
                <a:spcPts val="0"/>
              </a:spcAft>
              <a:buNone/>
              <a:defRPr b="0">
                <a:solidFill>
                  <a:schemeClr val="tx1"/>
                </a:solidFill>
              </a:defRPr>
            </a:lvl4pPr>
            <a:lvl5pPr marL="0" indent="0" algn="l">
              <a:lnSpc>
                <a:spcPct val="100000"/>
              </a:lnSpc>
              <a:spcAft>
                <a:spcPts val="0"/>
              </a:spcAft>
              <a:buNone/>
              <a:defRPr b="0">
                <a:solidFill>
                  <a:schemeClr val="tx1"/>
                </a:solidFill>
              </a:defRPr>
            </a:lvl5pPr>
            <a:lvl6pPr marL="0" indent="0" algn="l">
              <a:lnSpc>
                <a:spcPct val="100000"/>
              </a:lnSpc>
              <a:spcAft>
                <a:spcPts val="0"/>
              </a:spcAft>
              <a:buNone/>
              <a:defRPr b="0">
                <a:solidFill>
                  <a:schemeClr val="tx1"/>
                </a:solidFill>
              </a:defRPr>
            </a:lvl6pPr>
            <a:lvl7pPr marL="0" indent="0" algn="l">
              <a:lnSpc>
                <a:spcPct val="100000"/>
              </a:lnSpc>
              <a:spcAft>
                <a:spcPts val="0"/>
              </a:spcAft>
              <a:buNone/>
              <a:defRPr b="0">
                <a:solidFill>
                  <a:schemeClr val="tx1"/>
                </a:solidFill>
              </a:defRPr>
            </a:lvl7pPr>
            <a:lvl8pPr marL="0" indent="0" algn="l">
              <a:lnSpc>
                <a:spcPct val="100000"/>
              </a:lnSpc>
              <a:spcAft>
                <a:spcPts val="0"/>
              </a:spcAft>
              <a:buNone/>
              <a:defRPr b="0">
                <a:solidFill>
                  <a:schemeClr val="tx1"/>
                </a:solidFill>
              </a:defRPr>
            </a:lvl8pPr>
            <a:lvl9pPr marL="0" indent="0" algn="l">
              <a:lnSpc>
                <a:spcPct val="100000"/>
              </a:lnSpc>
              <a:spcAft>
                <a:spcPts val="0"/>
              </a:spcAft>
              <a:buNone/>
              <a:defRPr b="0">
                <a:solidFill>
                  <a:schemeClr val="tx1"/>
                </a:solidFill>
              </a:defRPr>
            </a:lvl9pPr>
          </a:lstStyle>
          <a:p>
            <a:pPr lvl="0"/>
            <a:r>
              <a:rPr lang="en-US" dirty="0"/>
              <a:t>Title 2: Author, date, city, other</a:t>
            </a:r>
            <a:endParaRPr lang="de-DE" dirty="0"/>
          </a:p>
        </p:txBody>
      </p:sp>
      <p:sp>
        <p:nvSpPr>
          <p:cNvPr id="4" name="Datumsplatzhalter 3"/>
          <p:cNvSpPr>
            <a:spLocks noGrp="1"/>
          </p:cNvSpPr>
          <p:nvPr>
            <p:ph type="dt" sz="half" idx="10"/>
          </p:nvPr>
        </p:nvSpPr>
        <p:spPr/>
        <p:txBody>
          <a:bodyPr/>
          <a:lstStyle/>
          <a:p>
            <a:fld id="{A5499007-8E97-4879-B7F7-485323B162A8}" type="datetime1">
              <a:rPr lang="de-DE" smtClean="0"/>
              <a:pPr/>
              <a:t>03.09.2022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Textfeld 6"/>
          <p:cNvSpPr txBox="1"/>
          <p:nvPr userDrawn="1"/>
        </p:nvSpPr>
        <p:spPr>
          <a:xfrm>
            <a:off x="240001" y="288003"/>
            <a:ext cx="1986121" cy="161583"/>
          </a:xfrm>
          <a:prstGeom prst="rect">
            <a:avLst/>
          </a:prstGeom>
          <a:noFill/>
        </p:spPr>
        <p:txBody>
          <a:bodyPr wrap="none" lIns="0" tIns="0" rIns="0" bIns="0" rtlCol="0">
            <a:spAutoFit/>
          </a:bodyPr>
          <a:lstStyle/>
          <a:p>
            <a:r>
              <a:rPr lang="de-DE" sz="1050">
                <a:solidFill>
                  <a:srgbClr val="41535D"/>
                </a:solidFill>
                <a:latin typeface="Verdana" panose="020B0604030504040204" pitchFamily="34" charset="0"/>
                <a:ea typeface="Verdana" panose="020B0604030504040204" pitchFamily="34" charset="0"/>
                <a:cs typeface="Verdana" panose="020B0604030504040204" pitchFamily="34" charset="0"/>
              </a:rPr>
              <a:t>CLOSE TO OUR CUSTOMERS </a:t>
            </a:r>
            <a:endParaRPr lang="de-DE" sz="1050" dirty="0">
              <a:solidFill>
                <a:srgbClr val="41535D"/>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20506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11" name="Rechteck 10"/>
          <p:cNvSpPr/>
          <p:nvPr userDrawn="1"/>
        </p:nvSpPr>
        <p:spPr>
          <a:xfrm>
            <a:off x="5" y="984000"/>
            <a:ext cx="12194017" cy="58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rgbClr val="41535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itel 1"/>
          <p:cNvSpPr>
            <a:spLocks noGrp="1"/>
          </p:cNvSpPr>
          <p:nvPr>
            <p:ph type="ctrTitle" hasCustomPrompt="1"/>
          </p:nvPr>
        </p:nvSpPr>
        <p:spPr>
          <a:xfrm>
            <a:off x="240000" y="1392000"/>
            <a:ext cx="11712000" cy="2832000"/>
          </a:xfrm>
          <a:noFill/>
        </p:spPr>
        <p:txBody>
          <a:bodyPr wrap="square" lIns="0" rIns="0" anchor="b">
            <a:normAutofit/>
          </a:bodyPr>
          <a:lstStyle>
            <a:lvl1pPr>
              <a:defRPr sz="4800" cap="all" baseline="0">
                <a:solidFill>
                  <a:schemeClr val="bg1"/>
                </a:solidFill>
              </a:defRPr>
            </a:lvl1pPr>
          </a:lstStyle>
          <a:p>
            <a:r>
              <a:rPr lang="de-DE" dirty="0"/>
              <a:t>EXAMPLE: LOREM IPSUM DOLOR</a:t>
            </a:r>
          </a:p>
        </p:txBody>
      </p:sp>
      <p:sp>
        <p:nvSpPr>
          <p:cNvPr id="3" name="Untertitel 2"/>
          <p:cNvSpPr>
            <a:spLocks noGrp="1"/>
          </p:cNvSpPr>
          <p:nvPr>
            <p:ph type="subTitle" idx="1" hasCustomPrompt="1"/>
          </p:nvPr>
        </p:nvSpPr>
        <p:spPr>
          <a:xfrm>
            <a:off x="240000" y="4512000"/>
            <a:ext cx="11712000" cy="360000"/>
          </a:xfrm>
          <a:noFill/>
        </p:spPr>
        <p:txBody>
          <a:bodyPr wrap="square" lIns="0" rIns="0" anchor="t">
            <a:normAutofit/>
          </a:bodyPr>
          <a:lstStyle>
            <a:lvl1pPr marL="0" indent="0" algn="l">
              <a:lnSpc>
                <a:spcPct val="100000"/>
              </a:lnSpc>
              <a:spcAft>
                <a:spcPts val="0"/>
              </a:spcAft>
              <a:buNone/>
              <a:defRPr b="0">
                <a:solidFill>
                  <a:schemeClr val="bg1"/>
                </a:solidFill>
              </a:defRPr>
            </a:lvl1pPr>
            <a:lvl2pPr marL="0" indent="0" algn="l">
              <a:lnSpc>
                <a:spcPct val="100000"/>
              </a:lnSpc>
              <a:spcAft>
                <a:spcPts val="0"/>
              </a:spcAft>
              <a:buNone/>
              <a:defRPr b="0">
                <a:solidFill>
                  <a:schemeClr val="bg1"/>
                </a:solidFill>
              </a:defRPr>
            </a:lvl2pPr>
            <a:lvl3pPr marL="0" indent="0" algn="l">
              <a:lnSpc>
                <a:spcPct val="100000"/>
              </a:lnSpc>
              <a:spcAft>
                <a:spcPts val="0"/>
              </a:spcAft>
              <a:buNone/>
              <a:defRPr b="0">
                <a:solidFill>
                  <a:schemeClr val="bg1"/>
                </a:solidFill>
              </a:defRPr>
            </a:lvl3pPr>
            <a:lvl4pPr marL="0" indent="0" algn="l">
              <a:lnSpc>
                <a:spcPct val="100000"/>
              </a:lnSpc>
              <a:spcAft>
                <a:spcPts val="0"/>
              </a:spcAft>
              <a:buNone/>
              <a:defRPr b="0">
                <a:solidFill>
                  <a:schemeClr val="bg1"/>
                </a:solidFill>
              </a:defRPr>
            </a:lvl4pPr>
            <a:lvl5pPr marL="0" indent="0" algn="l">
              <a:lnSpc>
                <a:spcPct val="100000"/>
              </a:lnSpc>
              <a:spcAft>
                <a:spcPts val="0"/>
              </a:spcAft>
              <a:buNone/>
              <a:defRPr b="0">
                <a:solidFill>
                  <a:schemeClr val="bg1"/>
                </a:solidFill>
              </a:defRPr>
            </a:lvl5pPr>
            <a:lvl6pPr marL="0" indent="0" algn="l">
              <a:lnSpc>
                <a:spcPct val="100000"/>
              </a:lnSpc>
              <a:spcAft>
                <a:spcPts val="0"/>
              </a:spcAft>
              <a:buNone/>
              <a:defRPr b="0">
                <a:solidFill>
                  <a:schemeClr val="bg1"/>
                </a:solidFill>
              </a:defRPr>
            </a:lvl6pPr>
            <a:lvl7pPr marL="0" indent="0" algn="l">
              <a:lnSpc>
                <a:spcPct val="100000"/>
              </a:lnSpc>
              <a:spcAft>
                <a:spcPts val="0"/>
              </a:spcAft>
              <a:buNone/>
              <a:defRPr b="0">
                <a:solidFill>
                  <a:schemeClr val="bg1"/>
                </a:solidFill>
              </a:defRPr>
            </a:lvl7pPr>
            <a:lvl8pPr marL="0" indent="0" algn="l">
              <a:lnSpc>
                <a:spcPct val="100000"/>
              </a:lnSpc>
              <a:spcAft>
                <a:spcPts val="0"/>
              </a:spcAft>
              <a:buNone/>
              <a:defRPr b="0">
                <a:solidFill>
                  <a:schemeClr val="bg1"/>
                </a:solidFill>
              </a:defRPr>
            </a:lvl8pPr>
            <a:lvl9pPr marL="0" indent="0" algn="l">
              <a:lnSpc>
                <a:spcPct val="100000"/>
              </a:lnSpc>
              <a:spcAft>
                <a:spcPts val="0"/>
              </a:spcAft>
              <a:buNone/>
              <a:defRPr b="0">
                <a:solidFill>
                  <a:schemeClr val="bg1"/>
                </a:solidFill>
              </a:defRPr>
            </a:lvl9pPr>
          </a:lstStyle>
          <a:p>
            <a:pPr lvl="0"/>
            <a:r>
              <a:rPr lang="de-DE" dirty="0" err="1"/>
              <a:t>Subtitle</a:t>
            </a:r>
            <a:endParaRPr lang="de-DE" dirty="0"/>
          </a:p>
        </p:txBody>
      </p:sp>
      <p:sp>
        <p:nvSpPr>
          <p:cNvPr id="4" name="Datumsplatzhalter 3"/>
          <p:cNvSpPr>
            <a:spLocks noGrp="1"/>
          </p:cNvSpPr>
          <p:nvPr>
            <p:ph type="dt" sz="half" idx="10"/>
          </p:nvPr>
        </p:nvSpPr>
        <p:spPr/>
        <p:txBody>
          <a:bodyPr/>
          <a:lstStyle>
            <a:lvl1pPr>
              <a:defRPr>
                <a:solidFill>
                  <a:schemeClr val="tx2"/>
                </a:solidFill>
              </a:defRPr>
            </a:lvl1pPr>
          </a:lstStyle>
          <a:p>
            <a:fld id="{243893AC-9BFC-4456-B3C5-EC58CA8187E1}" type="datetime1">
              <a:rPr lang="de-DE" smtClean="0"/>
              <a:pPr/>
              <a:t>03.09.2022</a:t>
            </a:fld>
            <a:endParaRPr lang="de-DE"/>
          </a:p>
        </p:txBody>
      </p:sp>
      <p:sp>
        <p:nvSpPr>
          <p:cNvPr id="5" name="Fußzeilenplatzhalter 4"/>
          <p:cNvSpPr>
            <a:spLocks noGrp="1"/>
          </p:cNvSpPr>
          <p:nvPr>
            <p:ph type="ftr" sz="quarter" idx="11"/>
          </p:nvPr>
        </p:nvSpPr>
        <p:spPr/>
        <p:txBody>
          <a:bodyPr/>
          <a:lstStyle>
            <a:lvl1pPr>
              <a:defRPr>
                <a:solidFill>
                  <a:schemeClr val="tx2"/>
                </a:solidFill>
              </a:defRPr>
            </a:lvl1pPr>
          </a:lstStyle>
          <a:p>
            <a:r>
              <a:rPr lang="nl-NL"/>
              <a:t>Cold In Situ Recycling Project</a:t>
            </a:r>
            <a:endParaRPr lang="de-DE"/>
          </a:p>
        </p:txBody>
      </p:sp>
      <p:sp>
        <p:nvSpPr>
          <p:cNvPr id="6" name="Foliennummernplatzhalter 5"/>
          <p:cNvSpPr>
            <a:spLocks noGrp="1"/>
          </p:cNvSpPr>
          <p:nvPr>
            <p:ph type="sldNum" sz="quarter" idx="12"/>
          </p:nvPr>
        </p:nvSpPr>
        <p:spPr/>
        <p:txBody>
          <a:bodyPr/>
          <a:lstStyle>
            <a:lvl1pPr>
              <a:defRPr>
                <a:solidFill>
                  <a:schemeClr val="tx2"/>
                </a:solidFill>
              </a:defRPr>
            </a:lvl1pPr>
          </a:lstStyle>
          <a:p>
            <a:fld id="{24A316AA-10B2-4C10-B44C-E4C1F0DF0499}" type="slidenum">
              <a:rPr lang="de-DE" smtClean="0"/>
              <a:pPr/>
              <a:t>‹#›</a:t>
            </a:fld>
            <a:endParaRPr lang="de-DE"/>
          </a:p>
        </p:txBody>
      </p:sp>
      <p:sp>
        <p:nvSpPr>
          <p:cNvPr id="7" name="Textfeld 6"/>
          <p:cNvSpPr txBox="1"/>
          <p:nvPr userDrawn="1"/>
        </p:nvSpPr>
        <p:spPr>
          <a:xfrm>
            <a:off x="240001" y="288003"/>
            <a:ext cx="1986121" cy="161583"/>
          </a:xfrm>
          <a:prstGeom prst="rect">
            <a:avLst/>
          </a:prstGeom>
          <a:noFill/>
        </p:spPr>
        <p:txBody>
          <a:bodyPr wrap="none" lIns="0" tIns="0" rIns="0" bIns="0" rtlCol="0">
            <a:spAutoFit/>
          </a:bodyPr>
          <a:lstStyle/>
          <a:p>
            <a:r>
              <a:rPr lang="de-DE" sz="1050" dirty="0">
                <a:solidFill>
                  <a:srgbClr val="41535D"/>
                </a:solidFill>
                <a:latin typeface="Verdana" panose="020B0604030504040204" pitchFamily="34" charset="0"/>
                <a:ea typeface="Verdana" panose="020B0604030504040204" pitchFamily="34" charset="0"/>
                <a:cs typeface="Verdana" panose="020B0604030504040204" pitchFamily="34" charset="0"/>
              </a:rPr>
              <a:t>CLOSE TO OUR CUSTOMERS </a:t>
            </a:r>
          </a:p>
        </p:txBody>
      </p:sp>
    </p:spTree>
    <p:extLst>
      <p:ext uri="{BB962C8B-B14F-4D97-AF65-F5344CB8AC3E}">
        <p14:creationId xmlns:p14="http://schemas.microsoft.com/office/powerpoint/2010/main" val="3601586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Agenda</a:t>
            </a:r>
          </a:p>
        </p:txBody>
      </p:sp>
      <p:sp>
        <p:nvSpPr>
          <p:cNvPr id="4" name="Datumsplatzhalter 3"/>
          <p:cNvSpPr>
            <a:spLocks noGrp="1"/>
          </p:cNvSpPr>
          <p:nvPr>
            <p:ph type="dt" sz="half" idx="10"/>
          </p:nvPr>
        </p:nvSpPr>
        <p:spPr/>
        <p:txBody>
          <a:bodyPr/>
          <a:lstStyle/>
          <a:p>
            <a:fld id="{C897425C-C4E9-45BA-B594-77CCD5A7C457}" type="datetime1">
              <a:rPr lang="de-DE" smtClean="0"/>
              <a:pPr/>
              <a:t>03.09.2022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extplatzhalter 7"/>
          <p:cNvSpPr>
            <a:spLocks noGrp="1"/>
          </p:cNvSpPr>
          <p:nvPr>
            <p:ph type="body" sz="quarter" idx="14"/>
          </p:nvPr>
        </p:nvSpPr>
        <p:spPr>
          <a:xfrm>
            <a:off x="239349" y="1392000"/>
            <a:ext cx="11712000" cy="4944000"/>
          </a:xfrm>
        </p:spPr>
        <p:txBody>
          <a:bodyPr/>
          <a:lstStyle>
            <a:lvl1pPr marL="360000" indent="-360000">
              <a:lnSpc>
                <a:spcPct val="150000"/>
              </a:lnSpc>
              <a:spcBef>
                <a:spcPts val="400"/>
              </a:spcBef>
              <a:spcAft>
                <a:spcPts val="0"/>
              </a:spcAft>
              <a:buFontTx/>
              <a:buBlip>
                <a:blip r:embed="rId2"/>
              </a:buBlip>
              <a:defRPr/>
            </a:lvl1pPr>
            <a:lvl2pPr marL="360000" indent="-360000">
              <a:lnSpc>
                <a:spcPct val="150000"/>
              </a:lnSpc>
              <a:spcBef>
                <a:spcPts val="400"/>
              </a:spcBef>
              <a:spcAft>
                <a:spcPts val="0"/>
              </a:spcAft>
              <a:buFontTx/>
              <a:buBlip>
                <a:blip r:embed="rId2"/>
              </a:buBlip>
              <a:defRPr/>
            </a:lvl2pPr>
            <a:lvl3pPr marL="360000" indent="-360000">
              <a:lnSpc>
                <a:spcPct val="150000"/>
              </a:lnSpc>
              <a:spcBef>
                <a:spcPts val="400"/>
              </a:spcBef>
              <a:spcAft>
                <a:spcPts val="0"/>
              </a:spcAft>
              <a:buFontTx/>
              <a:buBlip>
                <a:blip r:embed="rId2"/>
              </a:buBlip>
              <a:defRPr/>
            </a:lvl3pPr>
            <a:lvl4pPr marL="360000" indent="-360000">
              <a:lnSpc>
                <a:spcPct val="150000"/>
              </a:lnSpc>
              <a:spcBef>
                <a:spcPts val="400"/>
              </a:spcBef>
              <a:spcAft>
                <a:spcPts val="0"/>
              </a:spcAft>
              <a:buFontTx/>
              <a:buBlip>
                <a:blip r:embed="rId2"/>
              </a:buBlip>
              <a:defRPr/>
            </a:lvl4pPr>
            <a:lvl5pPr marL="360000" indent="-360000">
              <a:lnSpc>
                <a:spcPct val="150000"/>
              </a:lnSpc>
              <a:spcBef>
                <a:spcPts val="400"/>
              </a:spcBef>
              <a:spcAft>
                <a:spcPts val="0"/>
              </a:spcAft>
              <a:buFontTx/>
              <a:buBlip>
                <a:blip r:embed="rId2"/>
              </a:buBlip>
              <a:defRPr b="0"/>
            </a:lvl5pPr>
            <a:lvl6pPr marL="360000" indent="-360000">
              <a:lnSpc>
                <a:spcPct val="150000"/>
              </a:lnSpc>
              <a:spcBef>
                <a:spcPts val="400"/>
              </a:spcBef>
              <a:spcAft>
                <a:spcPts val="0"/>
              </a:spcAft>
              <a:buFontTx/>
              <a:buBlip>
                <a:blip r:embed="rId2"/>
              </a:buBlip>
              <a:defRPr/>
            </a:lvl6pPr>
            <a:lvl7pPr marL="360000" indent="-360000">
              <a:lnSpc>
                <a:spcPct val="150000"/>
              </a:lnSpc>
              <a:spcBef>
                <a:spcPts val="400"/>
              </a:spcBef>
              <a:spcAft>
                <a:spcPts val="0"/>
              </a:spcAft>
              <a:buFontTx/>
              <a:buBlip>
                <a:blip r:embed="rId2"/>
              </a:buBlip>
              <a:defRPr/>
            </a:lvl7pPr>
            <a:lvl8pPr marL="360000" indent="-360000">
              <a:lnSpc>
                <a:spcPct val="150000"/>
              </a:lnSpc>
              <a:spcBef>
                <a:spcPts val="400"/>
              </a:spcBef>
              <a:spcAft>
                <a:spcPts val="0"/>
              </a:spcAft>
              <a:buFontTx/>
              <a:buBlip>
                <a:blip r:embed="rId2"/>
              </a:buBlip>
              <a:defRPr/>
            </a:lvl8pPr>
            <a:lvl9pPr marL="360000" indent="-360000">
              <a:lnSpc>
                <a:spcPct val="150000"/>
              </a:lnSpc>
              <a:spcBef>
                <a:spcPts val="400"/>
              </a:spcBef>
              <a:spcAft>
                <a:spcPts val="0"/>
              </a:spcAft>
              <a:buFontTx/>
              <a:buBlip>
                <a:blip r:embed="rId2"/>
              </a:buBlip>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3007554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1CE5B349-EFBB-4CEF-88DD-2A039020085D}" type="datetime1">
              <a:rPr lang="de-DE" smtClean="0"/>
              <a:pPr/>
              <a:t>03.09.2022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extplatzhalter 7"/>
          <p:cNvSpPr>
            <a:spLocks noGrp="1"/>
          </p:cNvSpPr>
          <p:nvPr>
            <p:ph type="body" sz="quarter" idx="15"/>
          </p:nvPr>
        </p:nvSpPr>
        <p:spPr>
          <a:xfrm>
            <a:off x="240000" y="1392000"/>
            <a:ext cx="11712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6176149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AAC41FFA-D4EC-48B5-B59D-31E62FD85C51}" type="datetime1">
              <a:rPr lang="de-DE" smtClean="0"/>
              <a:pPr/>
              <a:t>03.09.2022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Bildplatzhalter 6"/>
          <p:cNvSpPr>
            <a:spLocks noGrp="1"/>
          </p:cNvSpPr>
          <p:nvPr>
            <p:ph type="pic" sz="quarter" idx="15"/>
          </p:nvPr>
        </p:nvSpPr>
        <p:spPr>
          <a:xfrm>
            <a:off x="239999" y="1392000"/>
            <a:ext cx="11712000" cy="4944000"/>
          </a:xfrm>
        </p:spPr>
        <p:txBody>
          <a:bodyPr anchor="ctr"/>
          <a:lstStyle>
            <a:lvl1pPr algn="ctr">
              <a:defRPr/>
            </a:lvl1pPr>
          </a:lstStyle>
          <a:p>
            <a:r>
              <a:rPr lang="en-US" dirty="0"/>
              <a:t>Click icon to add picture</a:t>
            </a:r>
            <a:endParaRPr lang="de-DE"/>
          </a:p>
        </p:txBody>
      </p:sp>
    </p:spTree>
    <p:extLst>
      <p:ext uri="{BB962C8B-B14F-4D97-AF65-F5344CB8AC3E}">
        <p14:creationId xmlns:p14="http://schemas.microsoft.com/office/powerpoint/2010/main" val="2957356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D003FAF3-2694-4043-9190-162503F855C8}" type="datetime1">
              <a:rPr lang="de-DE" smtClean="0"/>
              <a:pPr/>
              <a:t>03.09.2022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abellenplatzhalter 7"/>
          <p:cNvSpPr>
            <a:spLocks noGrp="1"/>
          </p:cNvSpPr>
          <p:nvPr>
            <p:ph type="tbl" sz="quarter" idx="15"/>
          </p:nvPr>
        </p:nvSpPr>
        <p:spPr>
          <a:xfrm>
            <a:off x="240000" y="1392000"/>
            <a:ext cx="11712000" cy="4944000"/>
          </a:xfrm>
        </p:spPr>
        <p:txBody>
          <a:bodyPr anchor="ctr"/>
          <a:lstStyle>
            <a:lvl1pPr algn="ctr">
              <a:defRPr/>
            </a:lvl1pPr>
          </a:lstStyle>
          <a:p>
            <a:r>
              <a:rPr lang="en-US" dirty="0"/>
              <a:t>Click icon to add table</a:t>
            </a:r>
            <a:endParaRPr lang="de-DE"/>
          </a:p>
        </p:txBody>
      </p:sp>
    </p:spTree>
    <p:extLst>
      <p:ext uri="{BB962C8B-B14F-4D97-AF65-F5344CB8AC3E}">
        <p14:creationId xmlns:p14="http://schemas.microsoft.com/office/powerpoint/2010/main" val="18434813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diagram">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D5CFA6E2-182B-49A4-9E84-15220F579E58}" type="datetime1">
              <a:rPr lang="de-DE" smtClean="0"/>
              <a:pPr/>
              <a:t>03.09.2022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Diagrammplatzhalter 6"/>
          <p:cNvSpPr>
            <a:spLocks noGrp="1"/>
          </p:cNvSpPr>
          <p:nvPr>
            <p:ph type="chart" sz="quarter" idx="15"/>
          </p:nvPr>
        </p:nvSpPr>
        <p:spPr>
          <a:xfrm>
            <a:off x="240000" y="1392000"/>
            <a:ext cx="11712000" cy="4944000"/>
          </a:xfrm>
        </p:spPr>
        <p:txBody>
          <a:bodyPr anchor="ctr"/>
          <a:lstStyle>
            <a:lvl1pPr algn="ctr">
              <a:defRPr/>
            </a:lvl1pPr>
          </a:lstStyle>
          <a:p>
            <a:r>
              <a:rPr lang="en-US" dirty="0"/>
              <a:t>Click icon to add chart</a:t>
            </a:r>
            <a:endParaRPr lang="de-DE"/>
          </a:p>
        </p:txBody>
      </p:sp>
    </p:spTree>
    <p:extLst>
      <p:ext uri="{BB962C8B-B14F-4D97-AF65-F5344CB8AC3E}">
        <p14:creationId xmlns:p14="http://schemas.microsoft.com/office/powerpoint/2010/main" val="21216162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smart-ar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72E4E17C-5C76-4CC8-A288-46BB8ED3FE5A}" type="datetime1">
              <a:rPr lang="de-DE" smtClean="0"/>
              <a:pPr/>
              <a:t>03.09.2022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SmartArt-Platzhalter 7"/>
          <p:cNvSpPr>
            <a:spLocks noGrp="1"/>
          </p:cNvSpPr>
          <p:nvPr>
            <p:ph type="dgm" sz="quarter" idx="13"/>
          </p:nvPr>
        </p:nvSpPr>
        <p:spPr>
          <a:xfrm>
            <a:off x="239999" y="1392000"/>
            <a:ext cx="11712819" cy="4944000"/>
          </a:xfrm>
        </p:spPr>
        <p:txBody>
          <a:bodyPr anchor="ctr"/>
          <a:lstStyle>
            <a:lvl1pPr algn="ctr">
              <a:defRPr/>
            </a:lvl1pPr>
          </a:lstStyle>
          <a:p>
            <a:r>
              <a:rPr lang="en-US" dirty="0"/>
              <a:t>Click icon to add SmartArt graphic</a:t>
            </a:r>
            <a:endParaRPr lang="de-DE"/>
          </a:p>
        </p:txBody>
      </p:sp>
    </p:spTree>
    <p:extLst>
      <p:ext uri="{BB962C8B-B14F-4D97-AF65-F5344CB8AC3E}">
        <p14:creationId xmlns:p14="http://schemas.microsoft.com/office/powerpoint/2010/main" val="318395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AD1D0CF4-0597-4BE9-9909-023445A2EB9B}" type="datetime1">
              <a:rPr lang="en-US" smtClean="0"/>
              <a:pPr/>
              <a:t>9/3/2022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extplatzhalter 7"/>
          <p:cNvSpPr>
            <a:spLocks noGrp="1"/>
          </p:cNvSpPr>
          <p:nvPr>
            <p:ph type="body" sz="quarter" idx="15"/>
          </p:nvPr>
        </p:nvSpPr>
        <p:spPr>
          <a:xfrm>
            <a:off x="240000" y="1392000"/>
            <a:ext cx="11712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241877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tex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613ABB65-1095-4CA4-9D4C-E9BF8BB02D94}" type="datetime1">
              <a:rPr lang="de-DE" smtClean="0"/>
              <a:pPr/>
              <a:t>03.09.2022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cxnSp>
        <p:nvCxnSpPr>
          <p:cNvPr id="10" name="Gerade Verbindung 9"/>
          <p:cNvCxnSpPr/>
          <p:nvPr userDrawn="1"/>
        </p:nvCxnSpPr>
        <p:spPr>
          <a:xfrm>
            <a:off x="6096000" y="1392000"/>
            <a:ext cx="0" cy="4944000"/>
          </a:xfrm>
          <a:prstGeom prst="line">
            <a:avLst/>
          </a:prstGeom>
          <a:ln w="19050" cmpd="sng">
            <a:solidFill>
              <a:srgbClr val="41535D"/>
            </a:solidFill>
          </a:ln>
          <a:effectLst/>
        </p:spPr>
        <p:style>
          <a:lnRef idx="2">
            <a:schemeClr val="accent1"/>
          </a:lnRef>
          <a:fillRef idx="0">
            <a:schemeClr val="accent1"/>
          </a:fillRef>
          <a:effectRef idx="1">
            <a:schemeClr val="accent1"/>
          </a:effectRef>
          <a:fontRef idx="minor">
            <a:schemeClr val="tx1"/>
          </a:fontRef>
        </p:style>
      </p:cxnSp>
      <p:sp>
        <p:nvSpPr>
          <p:cNvPr id="8" name="Textplatzhalter 7"/>
          <p:cNvSpPr>
            <a:spLocks noGrp="1"/>
          </p:cNvSpPr>
          <p:nvPr>
            <p:ph type="body" sz="quarter" idx="16"/>
          </p:nvPr>
        </p:nvSpPr>
        <p:spPr>
          <a:xfrm>
            <a:off x="240000" y="1392000"/>
            <a:ext cx="5616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4" name="Textplatzhalter 7"/>
          <p:cNvSpPr>
            <a:spLocks noGrp="1"/>
          </p:cNvSpPr>
          <p:nvPr>
            <p:ph type="body" sz="quarter" idx="17"/>
          </p:nvPr>
        </p:nvSpPr>
        <p:spPr>
          <a:xfrm>
            <a:off x="6336000" y="1392000"/>
            <a:ext cx="5616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30205934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tex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CFF994DB-75FE-4D1B-9CF2-3E6EC0BDC902}" type="datetime1">
              <a:rPr lang="de-DE" smtClean="0"/>
              <a:pPr/>
              <a:t>03.09.2022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cxnSp>
        <p:nvCxnSpPr>
          <p:cNvPr id="10" name="Gerade Verbindung 9"/>
          <p:cNvCxnSpPr/>
          <p:nvPr userDrawn="1"/>
        </p:nvCxnSpPr>
        <p:spPr>
          <a:xfrm>
            <a:off x="4079776" y="1392000"/>
            <a:ext cx="0" cy="4944000"/>
          </a:xfrm>
          <a:prstGeom prst="line">
            <a:avLst/>
          </a:prstGeom>
          <a:ln w="19050" cmpd="sng">
            <a:solidFill>
              <a:srgbClr val="41535D"/>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8112224" y="1392000"/>
            <a:ext cx="0" cy="4944000"/>
          </a:xfrm>
          <a:prstGeom prst="line">
            <a:avLst/>
          </a:prstGeom>
          <a:ln w="19050" cmpd="sng">
            <a:solidFill>
              <a:srgbClr val="41535D"/>
            </a:solidFill>
          </a:ln>
          <a:effectLst/>
        </p:spPr>
        <p:style>
          <a:lnRef idx="2">
            <a:schemeClr val="accent1"/>
          </a:lnRef>
          <a:fillRef idx="0">
            <a:schemeClr val="accent1"/>
          </a:fillRef>
          <a:effectRef idx="1">
            <a:schemeClr val="accent1"/>
          </a:effectRef>
          <a:fontRef idx="minor">
            <a:schemeClr val="tx1"/>
          </a:fontRef>
        </p:style>
      </p:cxnSp>
      <p:sp>
        <p:nvSpPr>
          <p:cNvPr id="8" name="Textplatzhalter 7"/>
          <p:cNvSpPr>
            <a:spLocks noGrp="1"/>
          </p:cNvSpPr>
          <p:nvPr>
            <p:ph type="body" sz="quarter" idx="23"/>
          </p:nvPr>
        </p:nvSpPr>
        <p:spPr>
          <a:xfrm>
            <a:off x="240000" y="1392000"/>
            <a:ext cx="3648000" cy="4944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7" name="Textplatzhalter 7"/>
          <p:cNvSpPr>
            <a:spLocks noGrp="1"/>
          </p:cNvSpPr>
          <p:nvPr>
            <p:ph type="body" sz="quarter" idx="24"/>
          </p:nvPr>
        </p:nvSpPr>
        <p:spPr>
          <a:xfrm>
            <a:off x="4271797" y="1392000"/>
            <a:ext cx="3648000" cy="4944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8" name="Textplatzhalter 7"/>
          <p:cNvSpPr>
            <a:spLocks noGrp="1"/>
          </p:cNvSpPr>
          <p:nvPr>
            <p:ph type="body" sz="quarter" idx="25"/>
          </p:nvPr>
        </p:nvSpPr>
        <p:spPr>
          <a:xfrm>
            <a:off x="8304817" y="1392000"/>
            <a:ext cx="3648000" cy="4944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24067640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pictures + descripti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A85FE6DE-558E-4924-9CD5-FDA45762FFD3}" type="datetime1">
              <a:rPr lang="de-DE" smtClean="0"/>
              <a:pPr/>
              <a:t>03.09.2022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9" name="Textplatzhalter 7"/>
          <p:cNvSpPr>
            <a:spLocks noGrp="1"/>
          </p:cNvSpPr>
          <p:nvPr>
            <p:ph type="body" sz="quarter" idx="15" hasCustomPrompt="1"/>
          </p:nvPr>
        </p:nvSpPr>
        <p:spPr>
          <a:xfrm>
            <a:off x="240000" y="5472000"/>
            <a:ext cx="5616000" cy="864000"/>
          </a:xfrm>
        </p:spPr>
        <p:txBody>
          <a:bodyPr/>
          <a:lstStyle>
            <a:lvl1pPr>
              <a:defRPr/>
            </a:lvl1pPr>
          </a:lstStyle>
          <a:p>
            <a:pPr lvl="0"/>
            <a:r>
              <a:rPr lang="de-DE" dirty="0"/>
              <a:t>Description</a:t>
            </a:r>
          </a:p>
          <a:p>
            <a:pPr lvl="1"/>
            <a:r>
              <a:rPr lang="de-DE" dirty="0"/>
              <a:t>Zweite Ebene</a:t>
            </a:r>
          </a:p>
        </p:txBody>
      </p:sp>
      <p:sp>
        <p:nvSpPr>
          <p:cNvPr id="12" name="Textplatzhalter 7"/>
          <p:cNvSpPr>
            <a:spLocks noGrp="1"/>
          </p:cNvSpPr>
          <p:nvPr>
            <p:ph type="body" sz="quarter" idx="20" hasCustomPrompt="1"/>
          </p:nvPr>
        </p:nvSpPr>
        <p:spPr>
          <a:xfrm>
            <a:off x="6335825" y="5472000"/>
            <a:ext cx="5616000" cy="864000"/>
          </a:xfrm>
        </p:spPr>
        <p:txBody>
          <a:bodyPr/>
          <a:lstStyle>
            <a:lvl1pPr>
              <a:defRPr/>
            </a:lvl1pPr>
          </a:lstStyle>
          <a:p>
            <a:pPr lvl="0"/>
            <a:r>
              <a:rPr lang="de-DE" dirty="0"/>
              <a:t>Description</a:t>
            </a:r>
          </a:p>
          <a:p>
            <a:pPr lvl="1"/>
            <a:r>
              <a:rPr lang="de-DE" dirty="0"/>
              <a:t>Zweite Ebene</a:t>
            </a:r>
          </a:p>
        </p:txBody>
      </p:sp>
      <p:sp>
        <p:nvSpPr>
          <p:cNvPr id="13" name="Bildplatzhalter 6"/>
          <p:cNvSpPr>
            <a:spLocks noGrp="1"/>
          </p:cNvSpPr>
          <p:nvPr>
            <p:ph type="pic" sz="quarter" idx="18"/>
          </p:nvPr>
        </p:nvSpPr>
        <p:spPr>
          <a:xfrm>
            <a:off x="0" y="1057434"/>
            <a:ext cx="6057600" cy="4168857"/>
          </a:xfrm>
          <a:solidFill>
            <a:schemeClr val="accent6"/>
          </a:solidFill>
        </p:spPr>
        <p:txBody>
          <a:bodyPr anchor="ctr"/>
          <a:lstStyle>
            <a:lvl1pPr algn="ctr">
              <a:defRPr/>
            </a:lvl1pPr>
          </a:lstStyle>
          <a:p>
            <a:r>
              <a:rPr lang="en-US" dirty="0"/>
              <a:t>Click icon to add picture</a:t>
            </a:r>
            <a:endParaRPr lang="de-DE" dirty="0"/>
          </a:p>
        </p:txBody>
      </p:sp>
      <p:sp>
        <p:nvSpPr>
          <p:cNvPr id="14" name="Bildplatzhalter 6"/>
          <p:cNvSpPr>
            <a:spLocks noGrp="1"/>
          </p:cNvSpPr>
          <p:nvPr>
            <p:ph type="pic" sz="quarter" idx="19"/>
          </p:nvPr>
        </p:nvSpPr>
        <p:spPr>
          <a:xfrm>
            <a:off x="6133353" y="1057434"/>
            <a:ext cx="6057600" cy="4168857"/>
          </a:xfrm>
          <a:solidFill>
            <a:schemeClr val="accent6"/>
          </a:solidFill>
        </p:spPr>
        <p:txBody>
          <a:bodyPr anchor="ctr"/>
          <a:lstStyle>
            <a:lvl1pPr algn="ctr">
              <a:defRPr/>
            </a:lvl1pPr>
          </a:lstStyle>
          <a:p>
            <a:r>
              <a:rPr lang="en-US" dirty="0"/>
              <a:t>Click icon to add picture</a:t>
            </a:r>
            <a:endParaRPr lang="de-DE"/>
          </a:p>
        </p:txBody>
      </p:sp>
    </p:spTree>
    <p:extLst>
      <p:ext uri="{BB962C8B-B14F-4D97-AF65-F5344CB8AC3E}">
        <p14:creationId xmlns:p14="http://schemas.microsoft.com/office/powerpoint/2010/main" val="22893066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picture right">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8208235" y="1056000"/>
            <a:ext cx="3983765" cy="5808000"/>
          </a:xfrm>
          <a:solidFill>
            <a:schemeClr val="accent6"/>
          </a:solidFill>
        </p:spPr>
        <p:txBody>
          <a:bodyPr anchor="ctr"/>
          <a:lstStyle>
            <a:lvl1pPr algn="ctr">
              <a:defRPr/>
            </a:lvl1pPr>
          </a:lstStyle>
          <a:p>
            <a:r>
              <a:rPr lang="en-US" dirty="0"/>
              <a:t>Click icon to add picture</a:t>
            </a:r>
            <a:endParaRPr lang="de-DE" dirty="0"/>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020BFE05-ABFF-4DDC-AA02-11A68B949EFD}" type="datetime1">
              <a:rPr lang="de-DE" smtClean="0"/>
              <a:pPr/>
              <a:t>03.09.2022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extplatzhalter 7"/>
          <p:cNvSpPr>
            <a:spLocks noGrp="1"/>
          </p:cNvSpPr>
          <p:nvPr>
            <p:ph type="body" sz="quarter" idx="16"/>
          </p:nvPr>
        </p:nvSpPr>
        <p:spPr>
          <a:xfrm>
            <a:off x="240000" y="1392000"/>
            <a:ext cx="7536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32912955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picture left">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1056000"/>
            <a:ext cx="3983765" cy="5808000"/>
          </a:xfrm>
          <a:solidFill>
            <a:schemeClr val="accent6"/>
          </a:solidFill>
        </p:spPr>
        <p:txBody>
          <a:bodyPr anchor="ctr"/>
          <a:lstStyle>
            <a:lvl1pPr algn="ctr">
              <a:defRPr/>
            </a:lvl1pPr>
          </a:lstStyle>
          <a:p>
            <a:r>
              <a:rPr lang="en-US" dirty="0"/>
              <a:t>Click icon to add picture</a:t>
            </a:r>
            <a:endParaRPr lang="de-DE" dirty="0"/>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5B5A3B33-2180-4206-A476-D6C848EEF614}" type="datetime1">
              <a:rPr lang="de-DE" smtClean="0"/>
              <a:pPr/>
              <a:t>03.09.2022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extplatzhalter 7"/>
          <p:cNvSpPr>
            <a:spLocks noGrp="1"/>
          </p:cNvSpPr>
          <p:nvPr>
            <p:ph type="body" sz="quarter" idx="16"/>
          </p:nvPr>
        </p:nvSpPr>
        <p:spPr>
          <a:xfrm>
            <a:off x="4416000" y="1392000"/>
            <a:ext cx="7536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5712079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picture right (1:1)">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6096000" y="1056000"/>
            <a:ext cx="6096000" cy="5808000"/>
          </a:xfrm>
          <a:solidFill>
            <a:schemeClr val="accent6"/>
          </a:solidFill>
        </p:spPr>
        <p:txBody>
          <a:bodyPr anchor="ctr"/>
          <a:lstStyle>
            <a:lvl1pPr algn="ctr">
              <a:defRPr/>
            </a:lvl1pPr>
          </a:lstStyle>
          <a:p>
            <a:r>
              <a:rPr lang="en-US" dirty="0"/>
              <a:t>Click icon to add picture</a:t>
            </a:r>
            <a:endParaRPr lang="de-DE" dirty="0"/>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EE626037-85ED-4626-AFB5-35D82AA81F4A}" type="datetime1">
              <a:rPr lang="de-DE" smtClean="0"/>
              <a:pPr/>
              <a:t>03.09.2022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extplatzhalter 7"/>
          <p:cNvSpPr>
            <a:spLocks noGrp="1"/>
          </p:cNvSpPr>
          <p:nvPr>
            <p:ph type="body" sz="quarter" idx="16"/>
          </p:nvPr>
        </p:nvSpPr>
        <p:spPr>
          <a:xfrm>
            <a:off x="240000" y="1392000"/>
            <a:ext cx="5568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28117410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picture left (1:1)">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1056000"/>
            <a:ext cx="6096000" cy="5808000"/>
          </a:xfrm>
          <a:solidFill>
            <a:schemeClr val="accent6"/>
          </a:solidFill>
        </p:spPr>
        <p:txBody>
          <a:bodyPr anchor="ctr"/>
          <a:lstStyle>
            <a:lvl1pPr algn="ctr">
              <a:defRPr/>
            </a:lvl1pPr>
          </a:lstStyle>
          <a:p>
            <a:r>
              <a:rPr lang="en-US" dirty="0"/>
              <a:t>Click icon to add picture</a:t>
            </a:r>
            <a:endParaRPr lang="de-DE"/>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8D719D5D-6952-4147-8882-0D6D53402A5B}" type="datetime1">
              <a:rPr lang="de-DE" smtClean="0"/>
              <a:pPr/>
              <a:t>03.09.2022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12" name="Textplatzhalter 7"/>
          <p:cNvSpPr>
            <a:spLocks noGrp="1"/>
          </p:cNvSpPr>
          <p:nvPr>
            <p:ph type="body" sz="quarter" idx="16"/>
          </p:nvPr>
        </p:nvSpPr>
        <p:spPr>
          <a:xfrm>
            <a:off x="6384000" y="1392000"/>
            <a:ext cx="5568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27122322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picture right (1:3)">
    <p:spTree>
      <p:nvGrpSpPr>
        <p:cNvPr id="1" name=""/>
        <p:cNvGrpSpPr/>
        <p:nvPr/>
      </p:nvGrpSpPr>
      <p:grpSpPr>
        <a:xfrm>
          <a:off x="0" y="0"/>
          <a:ext cx="0" cy="0"/>
          <a:chOff x="0" y="0"/>
          <a:chExt cx="0" cy="0"/>
        </a:xfrm>
      </p:grpSpPr>
      <p:sp>
        <p:nvSpPr>
          <p:cNvPr id="12" name="Textplatzhalter 7"/>
          <p:cNvSpPr>
            <a:spLocks noGrp="1"/>
          </p:cNvSpPr>
          <p:nvPr>
            <p:ph type="body" sz="quarter" idx="16"/>
          </p:nvPr>
        </p:nvSpPr>
        <p:spPr>
          <a:xfrm>
            <a:off x="240000" y="1392000"/>
            <a:ext cx="3840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Bildplatzhalter 9"/>
          <p:cNvSpPr>
            <a:spLocks noGrp="1"/>
          </p:cNvSpPr>
          <p:nvPr>
            <p:ph type="pic" sz="quarter" idx="15"/>
          </p:nvPr>
        </p:nvSpPr>
        <p:spPr>
          <a:xfrm>
            <a:off x="4272000" y="1056000"/>
            <a:ext cx="7920000" cy="5808000"/>
          </a:xfrm>
          <a:solidFill>
            <a:schemeClr val="accent6"/>
          </a:solidFill>
        </p:spPr>
        <p:txBody>
          <a:bodyPr anchor="ctr"/>
          <a:lstStyle>
            <a:lvl1pPr algn="ctr">
              <a:defRPr/>
            </a:lvl1pPr>
          </a:lstStyle>
          <a:p>
            <a:r>
              <a:rPr lang="en-US" dirty="0"/>
              <a:t>Click icon to add picture</a:t>
            </a:r>
            <a:endParaRPr lang="de-DE"/>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CAED5D52-1A2D-486C-81A4-E6AE9F95045E}" type="datetime1">
              <a:rPr lang="de-DE" smtClean="0"/>
              <a:pPr/>
              <a:t>03.09.2022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Tree>
    <p:extLst>
      <p:ext uri="{BB962C8B-B14F-4D97-AF65-F5344CB8AC3E}">
        <p14:creationId xmlns:p14="http://schemas.microsoft.com/office/powerpoint/2010/main" val="8044675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picture left (1:3)">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1056000"/>
            <a:ext cx="7920000" cy="5808000"/>
          </a:xfrm>
          <a:solidFill>
            <a:schemeClr val="accent6"/>
          </a:solidFill>
        </p:spPr>
        <p:txBody>
          <a:bodyPr anchor="ctr"/>
          <a:lstStyle>
            <a:lvl1pPr algn="ctr">
              <a:defRPr/>
            </a:lvl1pPr>
          </a:lstStyle>
          <a:p>
            <a:r>
              <a:rPr lang="en-US" dirty="0"/>
              <a:t>Click icon to add picture</a:t>
            </a:r>
            <a:endParaRPr lang="de-DE" dirty="0"/>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2938ECDD-9418-4739-BF66-AED1AC0E3E38}" type="datetime1">
              <a:rPr lang="de-DE" smtClean="0"/>
              <a:pPr/>
              <a:t>03.09.2022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12" name="Textplatzhalter 7"/>
          <p:cNvSpPr>
            <a:spLocks noGrp="1"/>
          </p:cNvSpPr>
          <p:nvPr>
            <p:ph type="body" sz="quarter" idx="16"/>
          </p:nvPr>
        </p:nvSpPr>
        <p:spPr>
          <a:xfrm>
            <a:off x="8112000" y="1392000"/>
            <a:ext cx="3840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18117904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incl. Descripti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3" name="Inhaltsplatzhalter 2"/>
          <p:cNvSpPr>
            <a:spLocks noGrp="1"/>
          </p:cNvSpPr>
          <p:nvPr>
            <p:ph idx="1" hasCustomPrompt="1"/>
          </p:nvPr>
        </p:nvSpPr>
        <p:spPr>
          <a:xfrm>
            <a:off x="240000" y="1391999"/>
            <a:ext cx="11712000" cy="3840000"/>
          </a:xfrm>
        </p:spPr>
        <p:txBody>
          <a:bodyPr/>
          <a:lstStyle>
            <a:lvl1pPr>
              <a:defRPr/>
            </a:lvl1pPr>
          </a:lstStyle>
          <a:p>
            <a:pPr lvl="0"/>
            <a:r>
              <a:rPr lang="en-US" dirty="0"/>
              <a:t>Click icon to add text or other items</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29A1A26D-5761-4ADC-8A65-971B1BB2FB6B}" type="datetime1">
              <a:rPr lang="de-DE" smtClean="0"/>
              <a:pPr/>
              <a:t>03.09.2022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extplatzhalter 7"/>
          <p:cNvSpPr>
            <a:spLocks noGrp="1"/>
          </p:cNvSpPr>
          <p:nvPr>
            <p:ph type="body" sz="quarter" idx="15" hasCustomPrompt="1"/>
          </p:nvPr>
        </p:nvSpPr>
        <p:spPr>
          <a:xfrm>
            <a:off x="240000" y="5472000"/>
            <a:ext cx="11712000" cy="864000"/>
          </a:xfrm>
        </p:spPr>
        <p:txBody>
          <a:bodyPr/>
          <a:lstStyle>
            <a:lvl1pPr>
              <a:defRPr/>
            </a:lvl1pPr>
          </a:lstStyle>
          <a:p>
            <a:pPr lvl="0"/>
            <a:r>
              <a:rPr lang="de-DE" dirty="0"/>
              <a:t>Description</a:t>
            </a:r>
          </a:p>
          <a:p>
            <a:pPr lvl="1"/>
            <a:r>
              <a:rPr lang="de-DE" dirty="0"/>
              <a:t>Zweite Ebene</a:t>
            </a:r>
          </a:p>
        </p:txBody>
      </p:sp>
    </p:spTree>
    <p:extLst>
      <p:ext uri="{BB962C8B-B14F-4D97-AF65-F5344CB8AC3E}">
        <p14:creationId xmlns:p14="http://schemas.microsoft.com/office/powerpoint/2010/main" val="350102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8B0157E0-CECF-4219-B6B5-10E7CFBA9486}" type="datetime1">
              <a:rPr lang="en-US" smtClean="0"/>
              <a:pPr/>
              <a:t>9/3/2022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Bildplatzhalter 6"/>
          <p:cNvSpPr>
            <a:spLocks noGrp="1"/>
          </p:cNvSpPr>
          <p:nvPr>
            <p:ph type="pic" sz="quarter" idx="15"/>
          </p:nvPr>
        </p:nvSpPr>
        <p:spPr>
          <a:xfrm>
            <a:off x="239999" y="1392000"/>
            <a:ext cx="11712000" cy="4944000"/>
          </a:xfrm>
        </p:spPr>
        <p:txBody>
          <a:bodyPr anchor="ctr"/>
          <a:lstStyle>
            <a:lvl1pPr algn="ctr">
              <a:defRPr/>
            </a:lvl1pPr>
          </a:lstStyle>
          <a:p>
            <a:r>
              <a:rPr lang="en-US" dirty="0"/>
              <a:t>Click icon to add picture</a:t>
            </a:r>
            <a:endParaRPr lang="de-DE"/>
          </a:p>
        </p:txBody>
      </p:sp>
    </p:spTree>
    <p:extLst>
      <p:ext uri="{BB962C8B-B14F-4D97-AF65-F5344CB8AC3E}">
        <p14:creationId xmlns:p14="http://schemas.microsoft.com/office/powerpoint/2010/main" val="5508990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full-page">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1056000"/>
            <a:ext cx="12192000" cy="5808000"/>
          </a:xfrm>
          <a:solidFill>
            <a:schemeClr val="accent6"/>
          </a:solidFill>
        </p:spPr>
        <p:txBody>
          <a:bodyPr anchor="ctr"/>
          <a:lstStyle>
            <a:lvl1pPr algn="ctr">
              <a:defRPr/>
            </a:lvl1pPr>
          </a:lstStyle>
          <a:p>
            <a:r>
              <a:rPr lang="en-US" dirty="0"/>
              <a:t>Click icon to add picture</a:t>
            </a:r>
            <a:endParaRPr lang="de-DE"/>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A0C5543A-E3CB-41A8-823F-004396B73CEB}" type="datetime1">
              <a:rPr lang="de-DE" smtClean="0"/>
              <a:pPr/>
              <a:t>03.09.2022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Tree>
    <p:extLst>
      <p:ext uri="{BB962C8B-B14F-4D97-AF65-F5344CB8AC3E}">
        <p14:creationId xmlns:p14="http://schemas.microsoft.com/office/powerpoint/2010/main" val="29780886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portrait pictures ">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2688000"/>
            <a:ext cx="2995200" cy="4176000"/>
          </a:xfrm>
          <a:solidFill>
            <a:schemeClr val="accent6"/>
          </a:solidFill>
        </p:spPr>
        <p:txBody>
          <a:bodyPr anchor="ctr"/>
          <a:lstStyle>
            <a:lvl1pPr algn="ctr">
              <a:defRPr/>
            </a:lvl1pPr>
          </a:lstStyle>
          <a:p>
            <a:r>
              <a:rPr lang="en-US" dirty="0"/>
              <a:t>Click icon to add picture</a:t>
            </a:r>
            <a:endParaRPr lang="de-DE"/>
          </a:p>
        </p:txBody>
      </p:sp>
      <p:sp>
        <p:nvSpPr>
          <p:cNvPr id="12" name="Bildplatzhalter 9"/>
          <p:cNvSpPr>
            <a:spLocks noGrp="1"/>
          </p:cNvSpPr>
          <p:nvPr>
            <p:ph type="pic" sz="quarter" idx="16"/>
          </p:nvPr>
        </p:nvSpPr>
        <p:spPr>
          <a:xfrm>
            <a:off x="3065600" y="2688000"/>
            <a:ext cx="2995200" cy="4176000"/>
          </a:xfrm>
          <a:solidFill>
            <a:schemeClr val="accent6"/>
          </a:solidFill>
        </p:spPr>
        <p:txBody>
          <a:bodyPr anchor="ctr"/>
          <a:lstStyle>
            <a:lvl1pPr algn="ctr">
              <a:defRPr/>
            </a:lvl1pPr>
          </a:lstStyle>
          <a:p>
            <a:r>
              <a:rPr lang="en-US" dirty="0"/>
              <a:t>Click icon to add picture</a:t>
            </a:r>
            <a:endParaRPr lang="de-DE"/>
          </a:p>
        </p:txBody>
      </p:sp>
      <p:sp>
        <p:nvSpPr>
          <p:cNvPr id="13" name="Bildplatzhalter 9"/>
          <p:cNvSpPr>
            <a:spLocks noGrp="1"/>
          </p:cNvSpPr>
          <p:nvPr>
            <p:ph type="pic" sz="quarter" idx="17"/>
          </p:nvPr>
        </p:nvSpPr>
        <p:spPr>
          <a:xfrm>
            <a:off x="6131200" y="2688000"/>
            <a:ext cx="2995200" cy="4176000"/>
          </a:xfrm>
          <a:solidFill>
            <a:schemeClr val="accent6"/>
          </a:solidFill>
        </p:spPr>
        <p:txBody>
          <a:bodyPr anchor="ctr"/>
          <a:lstStyle>
            <a:lvl1pPr algn="ctr">
              <a:defRPr/>
            </a:lvl1pPr>
          </a:lstStyle>
          <a:p>
            <a:r>
              <a:rPr lang="en-US" dirty="0"/>
              <a:t>Click icon to add picture</a:t>
            </a:r>
            <a:endParaRPr lang="de-DE"/>
          </a:p>
        </p:txBody>
      </p:sp>
      <p:sp>
        <p:nvSpPr>
          <p:cNvPr id="14" name="Bildplatzhalter 9"/>
          <p:cNvSpPr>
            <a:spLocks noGrp="1"/>
          </p:cNvSpPr>
          <p:nvPr>
            <p:ph type="pic" sz="quarter" idx="18"/>
          </p:nvPr>
        </p:nvSpPr>
        <p:spPr>
          <a:xfrm>
            <a:off x="9196800" y="2688000"/>
            <a:ext cx="2995200" cy="4176000"/>
          </a:xfrm>
          <a:solidFill>
            <a:schemeClr val="accent6"/>
          </a:solidFill>
        </p:spPr>
        <p:txBody>
          <a:bodyPr anchor="ctr"/>
          <a:lstStyle>
            <a:lvl1pPr algn="ctr">
              <a:defRPr/>
            </a:lvl1pPr>
          </a:lstStyle>
          <a:p>
            <a:r>
              <a:rPr lang="en-US" dirty="0"/>
              <a:t>Click icon to add picture</a:t>
            </a:r>
            <a:endParaRPr lang="de-DE"/>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7FEF4FF3-7375-47E1-B29B-80258DEC0A59}" type="datetime1">
              <a:rPr lang="de-DE" smtClean="0"/>
              <a:pPr/>
              <a:t>03.09.2022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Textplatzhalter 6"/>
          <p:cNvSpPr>
            <a:spLocks noGrp="1"/>
          </p:cNvSpPr>
          <p:nvPr>
            <p:ph type="body" sz="quarter" idx="19"/>
          </p:nvPr>
        </p:nvSpPr>
        <p:spPr>
          <a:xfrm>
            <a:off x="240000" y="1392002"/>
            <a:ext cx="11712000" cy="1056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27543327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 picture wide">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2688000"/>
            <a:ext cx="12192000" cy="4176000"/>
          </a:xfrm>
          <a:solidFill>
            <a:schemeClr val="accent6"/>
          </a:solidFill>
        </p:spPr>
        <p:txBody>
          <a:bodyPr anchor="ctr"/>
          <a:lstStyle>
            <a:lvl1pPr algn="ctr">
              <a:defRPr/>
            </a:lvl1pPr>
          </a:lstStyle>
          <a:p>
            <a:r>
              <a:rPr lang="en-US" dirty="0"/>
              <a:t>Click icon to add picture</a:t>
            </a:r>
            <a:endParaRPr lang="de-DE"/>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FFE42B67-30EE-4BA0-BA3E-10F58833C508}" type="datetime1">
              <a:rPr lang="de-DE" smtClean="0"/>
              <a:pPr/>
              <a:t>03.09.2022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extplatzhalter 6"/>
          <p:cNvSpPr>
            <a:spLocks noGrp="1"/>
          </p:cNvSpPr>
          <p:nvPr>
            <p:ph type="body" sz="quarter" idx="19"/>
          </p:nvPr>
        </p:nvSpPr>
        <p:spPr>
          <a:xfrm>
            <a:off x="240000" y="1392002"/>
            <a:ext cx="11712000" cy="1056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8930081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One picture wi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830191E6-CCF9-40FD-8BE1-5DF1D2B2BB04}" type="datetime1">
              <a:rPr lang="de-DE" smtClean="0"/>
              <a:pPr/>
              <a:t>03.09.2022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9" name="Bildplatzhalter 9"/>
          <p:cNvSpPr>
            <a:spLocks noGrp="1"/>
          </p:cNvSpPr>
          <p:nvPr>
            <p:ph type="pic" sz="quarter" idx="15"/>
          </p:nvPr>
        </p:nvSpPr>
        <p:spPr>
          <a:xfrm>
            <a:off x="0" y="1052485"/>
            <a:ext cx="12192000" cy="4176000"/>
          </a:xfrm>
          <a:solidFill>
            <a:schemeClr val="accent6"/>
          </a:solidFill>
        </p:spPr>
        <p:txBody>
          <a:bodyPr anchor="ctr"/>
          <a:lstStyle>
            <a:lvl1pPr algn="ctr">
              <a:defRPr/>
            </a:lvl1pPr>
          </a:lstStyle>
          <a:p>
            <a:r>
              <a:rPr lang="en-US" dirty="0"/>
              <a:t>Click icon to add picture</a:t>
            </a:r>
            <a:endParaRPr lang="de-DE"/>
          </a:p>
        </p:txBody>
      </p:sp>
      <p:sp>
        <p:nvSpPr>
          <p:cNvPr id="11" name="Textplatzhalter 6"/>
          <p:cNvSpPr>
            <a:spLocks noGrp="1"/>
          </p:cNvSpPr>
          <p:nvPr>
            <p:ph type="body" sz="quarter" idx="19"/>
          </p:nvPr>
        </p:nvSpPr>
        <p:spPr>
          <a:xfrm>
            <a:off x="240000" y="5487758"/>
            <a:ext cx="11712000" cy="1056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11088027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5EB05693-5F1A-4ADB-9A98-71229CB14657}" type="datetime1">
              <a:rPr lang="de-DE" smtClean="0"/>
              <a:pPr/>
              <a:t>03.09.2022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Bildplatzhalter 6"/>
          <p:cNvSpPr>
            <a:spLocks noGrp="1"/>
          </p:cNvSpPr>
          <p:nvPr>
            <p:ph type="pic" sz="quarter" idx="18"/>
          </p:nvPr>
        </p:nvSpPr>
        <p:spPr>
          <a:xfrm>
            <a:off x="0" y="1056000"/>
            <a:ext cx="6062400" cy="5808000"/>
          </a:xfrm>
          <a:solidFill>
            <a:schemeClr val="accent6"/>
          </a:solidFill>
        </p:spPr>
        <p:txBody>
          <a:bodyPr anchor="ctr"/>
          <a:lstStyle>
            <a:lvl1pPr algn="ctr">
              <a:defRPr/>
            </a:lvl1pPr>
          </a:lstStyle>
          <a:p>
            <a:r>
              <a:rPr lang="en-US" dirty="0"/>
              <a:t>Click icon to add picture</a:t>
            </a:r>
            <a:endParaRPr lang="de-DE"/>
          </a:p>
        </p:txBody>
      </p:sp>
      <p:sp>
        <p:nvSpPr>
          <p:cNvPr id="12" name="Bildplatzhalter 6"/>
          <p:cNvSpPr>
            <a:spLocks noGrp="1"/>
          </p:cNvSpPr>
          <p:nvPr>
            <p:ph type="pic" sz="quarter" idx="19"/>
          </p:nvPr>
        </p:nvSpPr>
        <p:spPr>
          <a:xfrm>
            <a:off x="6129904" y="1056000"/>
            <a:ext cx="6062400" cy="5808000"/>
          </a:xfrm>
          <a:solidFill>
            <a:schemeClr val="accent6"/>
          </a:solidFill>
        </p:spPr>
        <p:txBody>
          <a:bodyPr anchor="ctr"/>
          <a:lstStyle>
            <a:lvl1pPr algn="ctr">
              <a:defRPr/>
            </a:lvl1pPr>
          </a:lstStyle>
          <a:p>
            <a:r>
              <a:rPr lang="en-US" dirty="0"/>
              <a:t>Click icon to add picture</a:t>
            </a:r>
            <a:endParaRPr lang="de-DE"/>
          </a:p>
        </p:txBody>
      </p:sp>
    </p:spTree>
    <p:extLst>
      <p:ext uri="{BB962C8B-B14F-4D97-AF65-F5344CB8AC3E}">
        <p14:creationId xmlns:p14="http://schemas.microsoft.com/office/powerpoint/2010/main" val="13186466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1B47204E-CBC6-4A32-BEF6-3F8B81440A11}" type="datetime1">
              <a:rPr lang="de-DE" smtClean="0"/>
              <a:pPr/>
              <a:t>03.09.2022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Bildplatzhalter 6"/>
          <p:cNvSpPr>
            <a:spLocks noGrp="1"/>
          </p:cNvSpPr>
          <p:nvPr>
            <p:ph type="pic" sz="quarter" idx="18"/>
          </p:nvPr>
        </p:nvSpPr>
        <p:spPr>
          <a:xfrm>
            <a:off x="0" y="1056000"/>
            <a:ext cx="7968000" cy="2870400"/>
          </a:xfrm>
          <a:solidFill>
            <a:schemeClr val="accent6"/>
          </a:solidFill>
        </p:spPr>
        <p:txBody>
          <a:bodyPr anchor="ctr"/>
          <a:lstStyle>
            <a:lvl1pPr algn="ctr">
              <a:defRPr/>
            </a:lvl1pPr>
          </a:lstStyle>
          <a:p>
            <a:r>
              <a:rPr lang="en-US" dirty="0"/>
              <a:t>Click icon to add picture</a:t>
            </a:r>
            <a:endParaRPr lang="de-DE"/>
          </a:p>
        </p:txBody>
      </p:sp>
      <p:sp>
        <p:nvSpPr>
          <p:cNvPr id="11" name="Bildplatzhalter 6"/>
          <p:cNvSpPr>
            <a:spLocks noGrp="1"/>
          </p:cNvSpPr>
          <p:nvPr>
            <p:ph type="pic" sz="quarter" idx="19"/>
          </p:nvPr>
        </p:nvSpPr>
        <p:spPr>
          <a:xfrm>
            <a:off x="8040000" y="1056000"/>
            <a:ext cx="4152000" cy="5808000"/>
          </a:xfrm>
          <a:solidFill>
            <a:schemeClr val="accent6"/>
          </a:solidFill>
        </p:spPr>
        <p:txBody>
          <a:bodyPr anchor="ctr"/>
          <a:lstStyle>
            <a:lvl1pPr algn="ctr">
              <a:defRPr/>
            </a:lvl1pPr>
          </a:lstStyle>
          <a:p>
            <a:r>
              <a:rPr lang="en-US" dirty="0"/>
              <a:t>Click icon to add picture</a:t>
            </a:r>
            <a:endParaRPr lang="de-DE"/>
          </a:p>
        </p:txBody>
      </p:sp>
      <p:sp>
        <p:nvSpPr>
          <p:cNvPr id="9" name="Bildplatzhalter 6"/>
          <p:cNvSpPr>
            <a:spLocks noGrp="1"/>
          </p:cNvSpPr>
          <p:nvPr>
            <p:ph type="pic" sz="quarter" idx="20"/>
          </p:nvPr>
        </p:nvSpPr>
        <p:spPr>
          <a:xfrm>
            <a:off x="0" y="3998400"/>
            <a:ext cx="7968000" cy="2870400"/>
          </a:xfrm>
          <a:solidFill>
            <a:schemeClr val="accent6"/>
          </a:solidFill>
        </p:spPr>
        <p:txBody>
          <a:bodyPr anchor="ctr"/>
          <a:lstStyle>
            <a:lvl1pPr algn="ctr">
              <a:defRPr/>
            </a:lvl1pPr>
          </a:lstStyle>
          <a:p>
            <a:r>
              <a:rPr lang="en-US" dirty="0"/>
              <a:t>Click icon to add picture</a:t>
            </a:r>
            <a:endParaRPr lang="de-DE" dirty="0"/>
          </a:p>
        </p:txBody>
      </p:sp>
    </p:spTree>
    <p:extLst>
      <p:ext uri="{BB962C8B-B14F-4D97-AF65-F5344CB8AC3E}">
        <p14:creationId xmlns:p14="http://schemas.microsoft.com/office/powerpoint/2010/main" val="14452018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2BB664F5-BBB2-4607-8736-175759A4CAC5}" type="datetime1">
              <a:rPr lang="de-DE" smtClean="0"/>
              <a:pPr/>
              <a:t>03.09.2022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Bildplatzhalter 6"/>
          <p:cNvSpPr>
            <a:spLocks noGrp="1"/>
          </p:cNvSpPr>
          <p:nvPr>
            <p:ph type="pic" sz="quarter" idx="18"/>
          </p:nvPr>
        </p:nvSpPr>
        <p:spPr>
          <a:xfrm>
            <a:off x="0" y="1056000"/>
            <a:ext cx="6062400" cy="2870400"/>
          </a:xfrm>
          <a:solidFill>
            <a:schemeClr val="accent6"/>
          </a:solidFill>
        </p:spPr>
        <p:txBody>
          <a:bodyPr anchor="ctr"/>
          <a:lstStyle>
            <a:lvl1pPr algn="ctr">
              <a:defRPr/>
            </a:lvl1pPr>
          </a:lstStyle>
          <a:p>
            <a:r>
              <a:rPr lang="en-US" dirty="0"/>
              <a:t>Click icon to add picture</a:t>
            </a:r>
            <a:endParaRPr lang="de-DE"/>
          </a:p>
        </p:txBody>
      </p:sp>
      <p:sp>
        <p:nvSpPr>
          <p:cNvPr id="11" name="Bildplatzhalter 6"/>
          <p:cNvSpPr>
            <a:spLocks noGrp="1"/>
          </p:cNvSpPr>
          <p:nvPr>
            <p:ph type="pic" sz="quarter" idx="19"/>
          </p:nvPr>
        </p:nvSpPr>
        <p:spPr>
          <a:xfrm>
            <a:off x="6129600" y="1056000"/>
            <a:ext cx="6062400" cy="2870400"/>
          </a:xfrm>
          <a:solidFill>
            <a:schemeClr val="accent6"/>
          </a:solidFill>
        </p:spPr>
        <p:txBody>
          <a:bodyPr anchor="ctr"/>
          <a:lstStyle>
            <a:lvl1pPr algn="ctr">
              <a:defRPr/>
            </a:lvl1pPr>
          </a:lstStyle>
          <a:p>
            <a:r>
              <a:rPr lang="en-US" dirty="0"/>
              <a:t>Click icon to add picture</a:t>
            </a:r>
            <a:endParaRPr lang="de-DE"/>
          </a:p>
        </p:txBody>
      </p:sp>
      <p:sp>
        <p:nvSpPr>
          <p:cNvPr id="12" name="Bildplatzhalter 6"/>
          <p:cNvSpPr>
            <a:spLocks noGrp="1"/>
          </p:cNvSpPr>
          <p:nvPr>
            <p:ph type="pic" sz="quarter" idx="20"/>
          </p:nvPr>
        </p:nvSpPr>
        <p:spPr>
          <a:xfrm>
            <a:off x="0" y="3998400"/>
            <a:ext cx="6062400" cy="2870400"/>
          </a:xfrm>
          <a:solidFill>
            <a:schemeClr val="accent6"/>
          </a:solidFill>
        </p:spPr>
        <p:txBody>
          <a:bodyPr anchor="ctr"/>
          <a:lstStyle>
            <a:lvl1pPr algn="ctr">
              <a:defRPr/>
            </a:lvl1pPr>
          </a:lstStyle>
          <a:p>
            <a:r>
              <a:rPr lang="en-US" dirty="0"/>
              <a:t>Click icon to add picture</a:t>
            </a:r>
            <a:endParaRPr lang="de-DE"/>
          </a:p>
        </p:txBody>
      </p:sp>
      <p:sp>
        <p:nvSpPr>
          <p:cNvPr id="13" name="Bildplatzhalter 6"/>
          <p:cNvSpPr>
            <a:spLocks noGrp="1"/>
          </p:cNvSpPr>
          <p:nvPr>
            <p:ph type="pic" sz="quarter" idx="21"/>
          </p:nvPr>
        </p:nvSpPr>
        <p:spPr>
          <a:xfrm>
            <a:off x="6129600" y="3998400"/>
            <a:ext cx="6062400" cy="2870400"/>
          </a:xfrm>
          <a:solidFill>
            <a:schemeClr val="accent6"/>
          </a:solidFill>
        </p:spPr>
        <p:txBody>
          <a:bodyPr anchor="ctr"/>
          <a:lstStyle>
            <a:lvl1pPr algn="ctr">
              <a:defRPr/>
            </a:lvl1pPr>
          </a:lstStyle>
          <a:p>
            <a:r>
              <a:rPr lang="en-US" dirty="0"/>
              <a:t>Click icon to add picture</a:t>
            </a:r>
            <a:endParaRPr lang="de-DE"/>
          </a:p>
        </p:txBody>
      </p:sp>
    </p:spTree>
    <p:extLst>
      <p:ext uri="{BB962C8B-B14F-4D97-AF65-F5344CB8AC3E}">
        <p14:creationId xmlns:p14="http://schemas.microsoft.com/office/powerpoint/2010/main" val="450688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1DAF7C64-6441-4E8C-BD85-AB3F720E6438}" type="datetime1">
              <a:rPr lang="de-DE" smtClean="0"/>
              <a:pPr/>
              <a:t>03.09.2022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Bildplatzhalter 6"/>
          <p:cNvSpPr>
            <a:spLocks noGrp="1"/>
          </p:cNvSpPr>
          <p:nvPr>
            <p:ph type="pic" sz="quarter" idx="18"/>
          </p:nvPr>
        </p:nvSpPr>
        <p:spPr>
          <a:xfrm>
            <a:off x="0" y="1056000"/>
            <a:ext cx="4012800" cy="2870400"/>
          </a:xfrm>
          <a:solidFill>
            <a:schemeClr val="accent6"/>
          </a:solidFill>
        </p:spPr>
        <p:txBody>
          <a:bodyPr anchor="ctr"/>
          <a:lstStyle>
            <a:lvl1pPr algn="ctr">
              <a:defRPr/>
            </a:lvl1pPr>
          </a:lstStyle>
          <a:p>
            <a:r>
              <a:rPr lang="en-US" dirty="0"/>
              <a:t>Click icon to add picture</a:t>
            </a:r>
            <a:endParaRPr lang="de-DE"/>
          </a:p>
        </p:txBody>
      </p:sp>
      <p:sp>
        <p:nvSpPr>
          <p:cNvPr id="14" name="Bildplatzhalter 6"/>
          <p:cNvSpPr>
            <a:spLocks noGrp="1"/>
          </p:cNvSpPr>
          <p:nvPr>
            <p:ph type="pic" sz="quarter" idx="21"/>
          </p:nvPr>
        </p:nvSpPr>
        <p:spPr>
          <a:xfrm>
            <a:off x="4088244" y="1056000"/>
            <a:ext cx="4012800" cy="2870400"/>
          </a:xfrm>
          <a:solidFill>
            <a:schemeClr val="accent6"/>
          </a:solidFill>
        </p:spPr>
        <p:txBody>
          <a:bodyPr anchor="ctr"/>
          <a:lstStyle>
            <a:lvl1pPr algn="ctr">
              <a:defRPr/>
            </a:lvl1pPr>
          </a:lstStyle>
          <a:p>
            <a:r>
              <a:rPr lang="en-US" dirty="0"/>
              <a:t>Click icon to add picture</a:t>
            </a:r>
            <a:endParaRPr lang="de-DE"/>
          </a:p>
        </p:txBody>
      </p:sp>
      <p:sp>
        <p:nvSpPr>
          <p:cNvPr id="21" name="Bildplatzhalter 6"/>
          <p:cNvSpPr>
            <a:spLocks noGrp="1"/>
          </p:cNvSpPr>
          <p:nvPr>
            <p:ph type="pic" sz="quarter" idx="23"/>
          </p:nvPr>
        </p:nvSpPr>
        <p:spPr>
          <a:xfrm>
            <a:off x="8176488" y="1056000"/>
            <a:ext cx="4012800" cy="2870400"/>
          </a:xfrm>
          <a:solidFill>
            <a:schemeClr val="accent6"/>
          </a:solidFill>
        </p:spPr>
        <p:txBody>
          <a:bodyPr anchor="ctr"/>
          <a:lstStyle>
            <a:lvl1pPr algn="ctr">
              <a:defRPr/>
            </a:lvl1pPr>
          </a:lstStyle>
          <a:p>
            <a:r>
              <a:rPr lang="en-US" dirty="0"/>
              <a:t>Click icon to add picture</a:t>
            </a:r>
            <a:endParaRPr lang="de-DE"/>
          </a:p>
        </p:txBody>
      </p:sp>
      <p:sp>
        <p:nvSpPr>
          <p:cNvPr id="24" name="Bildplatzhalter 6"/>
          <p:cNvSpPr>
            <a:spLocks noGrp="1"/>
          </p:cNvSpPr>
          <p:nvPr>
            <p:ph type="pic" sz="quarter" idx="24"/>
          </p:nvPr>
        </p:nvSpPr>
        <p:spPr>
          <a:xfrm>
            <a:off x="0" y="3998400"/>
            <a:ext cx="4012800" cy="2870400"/>
          </a:xfrm>
          <a:solidFill>
            <a:schemeClr val="accent6"/>
          </a:solidFill>
        </p:spPr>
        <p:txBody>
          <a:bodyPr anchor="ctr"/>
          <a:lstStyle>
            <a:lvl1pPr algn="ctr">
              <a:defRPr/>
            </a:lvl1pPr>
          </a:lstStyle>
          <a:p>
            <a:r>
              <a:rPr lang="en-US" dirty="0"/>
              <a:t>Click icon to add picture</a:t>
            </a:r>
            <a:endParaRPr lang="de-DE"/>
          </a:p>
        </p:txBody>
      </p:sp>
      <p:sp>
        <p:nvSpPr>
          <p:cNvPr id="25" name="Bildplatzhalter 6"/>
          <p:cNvSpPr>
            <a:spLocks noGrp="1"/>
          </p:cNvSpPr>
          <p:nvPr>
            <p:ph type="pic" sz="quarter" idx="25"/>
          </p:nvPr>
        </p:nvSpPr>
        <p:spPr>
          <a:xfrm>
            <a:off x="4088244" y="3998400"/>
            <a:ext cx="4012800" cy="2870400"/>
          </a:xfrm>
          <a:solidFill>
            <a:schemeClr val="accent6"/>
          </a:solidFill>
        </p:spPr>
        <p:txBody>
          <a:bodyPr anchor="ctr"/>
          <a:lstStyle>
            <a:lvl1pPr algn="ctr">
              <a:defRPr/>
            </a:lvl1pPr>
          </a:lstStyle>
          <a:p>
            <a:r>
              <a:rPr lang="en-US" dirty="0"/>
              <a:t>Click icon to add picture</a:t>
            </a:r>
            <a:endParaRPr lang="de-DE"/>
          </a:p>
        </p:txBody>
      </p:sp>
      <p:sp>
        <p:nvSpPr>
          <p:cNvPr id="26" name="Bildplatzhalter 6"/>
          <p:cNvSpPr>
            <a:spLocks noGrp="1"/>
          </p:cNvSpPr>
          <p:nvPr>
            <p:ph type="pic" sz="quarter" idx="26"/>
          </p:nvPr>
        </p:nvSpPr>
        <p:spPr>
          <a:xfrm>
            <a:off x="8176488" y="3998400"/>
            <a:ext cx="4012800" cy="2870400"/>
          </a:xfrm>
          <a:solidFill>
            <a:schemeClr val="accent6"/>
          </a:solidFill>
        </p:spPr>
        <p:txBody>
          <a:bodyPr anchor="ctr"/>
          <a:lstStyle>
            <a:lvl1pPr algn="ctr">
              <a:defRPr/>
            </a:lvl1pPr>
          </a:lstStyle>
          <a:p>
            <a:r>
              <a:rPr lang="en-US" dirty="0"/>
              <a:t>Click icon to add picture</a:t>
            </a:r>
            <a:endParaRPr lang="de-DE"/>
          </a:p>
        </p:txBody>
      </p:sp>
    </p:spTree>
    <p:extLst>
      <p:ext uri="{BB962C8B-B14F-4D97-AF65-F5344CB8AC3E}">
        <p14:creationId xmlns:p14="http://schemas.microsoft.com/office/powerpoint/2010/main" val="3331810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istor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cxnSp>
        <p:nvCxnSpPr>
          <p:cNvPr id="138" name="Gerade Verbindung 137"/>
          <p:cNvCxnSpPr/>
          <p:nvPr userDrawn="1"/>
        </p:nvCxnSpPr>
        <p:spPr>
          <a:xfrm>
            <a:off x="262469" y="3870943"/>
            <a:ext cx="11690351" cy="0"/>
          </a:xfrm>
          <a:prstGeom prst="line">
            <a:avLst/>
          </a:prstGeom>
          <a:ln w="25400"/>
          <a:effectLst/>
        </p:spPr>
        <p:style>
          <a:lnRef idx="2">
            <a:schemeClr val="accent1"/>
          </a:lnRef>
          <a:fillRef idx="0">
            <a:schemeClr val="accent1"/>
          </a:fillRef>
          <a:effectRef idx="1">
            <a:schemeClr val="accent1"/>
          </a:effectRef>
          <a:fontRef idx="minor">
            <a:schemeClr val="tx1"/>
          </a:fontRef>
        </p:style>
      </p:cxnSp>
      <p:sp>
        <p:nvSpPr>
          <p:cNvPr id="139" name="Textplatzhalter 7"/>
          <p:cNvSpPr>
            <a:spLocks noGrp="1"/>
          </p:cNvSpPr>
          <p:nvPr>
            <p:ph type="body" sz="quarter" idx="13" hasCustomPrompt="1"/>
          </p:nvPr>
        </p:nvSpPr>
        <p:spPr>
          <a:xfrm>
            <a:off x="240000" y="139149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40" name="Textplatzhalter 7"/>
          <p:cNvSpPr>
            <a:spLocks noGrp="1"/>
          </p:cNvSpPr>
          <p:nvPr>
            <p:ph type="body" sz="quarter" idx="14" hasCustomPrompt="1"/>
          </p:nvPr>
        </p:nvSpPr>
        <p:spPr>
          <a:xfrm>
            <a:off x="2227364" y="139149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41" name="Textplatzhalter 7"/>
          <p:cNvSpPr>
            <a:spLocks noGrp="1"/>
          </p:cNvSpPr>
          <p:nvPr>
            <p:ph type="body" sz="quarter" idx="15" hasCustomPrompt="1"/>
          </p:nvPr>
        </p:nvSpPr>
        <p:spPr>
          <a:xfrm>
            <a:off x="4214728" y="139149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42" name="Textplatzhalter 7"/>
          <p:cNvSpPr>
            <a:spLocks noGrp="1"/>
          </p:cNvSpPr>
          <p:nvPr>
            <p:ph type="body" sz="quarter" idx="16" hasCustomPrompt="1"/>
          </p:nvPr>
        </p:nvSpPr>
        <p:spPr>
          <a:xfrm>
            <a:off x="6202092" y="139149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43" name="Textplatzhalter 7"/>
          <p:cNvSpPr>
            <a:spLocks noGrp="1"/>
          </p:cNvSpPr>
          <p:nvPr>
            <p:ph type="body" sz="quarter" idx="17" hasCustomPrompt="1"/>
          </p:nvPr>
        </p:nvSpPr>
        <p:spPr>
          <a:xfrm>
            <a:off x="8189456" y="139149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44" name="Textplatzhalter 7"/>
          <p:cNvSpPr>
            <a:spLocks noGrp="1"/>
          </p:cNvSpPr>
          <p:nvPr>
            <p:ph type="body" sz="quarter" idx="18" hasCustomPrompt="1"/>
          </p:nvPr>
        </p:nvSpPr>
        <p:spPr>
          <a:xfrm>
            <a:off x="10176817" y="139149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45" name="Bildplatzhalter 16"/>
          <p:cNvSpPr>
            <a:spLocks noGrp="1"/>
          </p:cNvSpPr>
          <p:nvPr>
            <p:ph type="pic" sz="quarter" idx="19" hasCustomPrompt="1"/>
          </p:nvPr>
        </p:nvSpPr>
        <p:spPr>
          <a:xfrm>
            <a:off x="240000" y="2015495"/>
            <a:ext cx="1776000" cy="1152000"/>
          </a:xfrm>
          <a:solidFill>
            <a:schemeClr val="accent6"/>
          </a:solidFill>
        </p:spPr>
        <p:txBody>
          <a:bodyPr anchor="ctr"/>
          <a:lstStyle>
            <a:lvl1pPr algn="ctr">
              <a:defRPr/>
            </a:lvl1pPr>
          </a:lstStyle>
          <a:p>
            <a:r>
              <a:rPr lang="de-DE" dirty="0" err="1"/>
              <a:t>History</a:t>
            </a:r>
            <a:r>
              <a:rPr lang="de-DE" dirty="0"/>
              <a:t> </a:t>
            </a:r>
            <a:r>
              <a:rPr lang="de-DE" dirty="0" err="1"/>
              <a:t>picture</a:t>
            </a:r>
            <a:endParaRPr lang="de-DE" dirty="0"/>
          </a:p>
        </p:txBody>
      </p:sp>
      <p:sp>
        <p:nvSpPr>
          <p:cNvPr id="146" name="Bildplatzhalter 16"/>
          <p:cNvSpPr>
            <a:spLocks noGrp="1"/>
          </p:cNvSpPr>
          <p:nvPr>
            <p:ph type="pic" sz="quarter" idx="20" hasCustomPrompt="1"/>
          </p:nvPr>
        </p:nvSpPr>
        <p:spPr>
          <a:xfrm>
            <a:off x="2227364" y="201549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47" name="Bildplatzhalter 16"/>
          <p:cNvSpPr>
            <a:spLocks noGrp="1"/>
          </p:cNvSpPr>
          <p:nvPr>
            <p:ph type="pic" sz="quarter" idx="21" hasCustomPrompt="1"/>
          </p:nvPr>
        </p:nvSpPr>
        <p:spPr>
          <a:xfrm>
            <a:off x="4214728" y="201549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48" name="Bildplatzhalter 16"/>
          <p:cNvSpPr>
            <a:spLocks noGrp="1"/>
          </p:cNvSpPr>
          <p:nvPr>
            <p:ph type="pic" sz="quarter" idx="22" hasCustomPrompt="1"/>
          </p:nvPr>
        </p:nvSpPr>
        <p:spPr>
          <a:xfrm>
            <a:off x="6202092" y="201549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49" name="Bildplatzhalter 16"/>
          <p:cNvSpPr>
            <a:spLocks noGrp="1"/>
          </p:cNvSpPr>
          <p:nvPr>
            <p:ph type="pic" sz="quarter" idx="23" hasCustomPrompt="1"/>
          </p:nvPr>
        </p:nvSpPr>
        <p:spPr>
          <a:xfrm>
            <a:off x="8189456" y="201549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50" name="Bildplatzhalter 16"/>
          <p:cNvSpPr>
            <a:spLocks noGrp="1"/>
          </p:cNvSpPr>
          <p:nvPr>
            <p:ph type="pic" sz="quarter" idx="24" hasCustomPrompt="1"/>
          </p:nvPr>
        </p:nvSpPr>
        <p:spPr>
          <a:xfrm>
            <a:off x="10176817" y="201549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51" name="Textplatzhalter 23"/>
          <p:cNvSpPr>
            <a:spLocks noGrp="1"/>
          </p:cNvSpPr>
          <p:nvPr>
            <p:ph type="body" sz="quarter" idx="25" hasCustomPrompt="1"/>
          </p:nvPr>
        </p:nvSpPr>
        <p:spPr>
          <a:xfrm>
            <a:off x="240000" y="3168000"/>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52" name="Textplatzhalter 23"/>
          <p:cNvSpPr>
            <a:spLocks noGrp="1"/>
          </p:cNvSpPr>
          <p:nvPr>
            <p:ph type="body" sz="quarter" idx="26" hasCustomPrompt="1"/>
          </p:nvPr>
        </p:nvSpPr>
        <p:spPr>
          <a:xfrm>
            <a:off x="2227364" y="3168000"/>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53" name="Textplatzhalter 23"/>
          <p:cNvSpPr>
            <a:spLocks noGrp="1"/>
          </p:cNvSpPr>
          <p:nvPr>
            <p:ph type="body" sz="quarter" idx="27" hasCustomPrompt="1"/>
          </p:nvPr>
        </p:nvSpPr>
        <p:spPr>
          <a:xfrm>
            <a:off x="4214728" y="3168000"/>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54" name="Textplatzhalter 23"/>
          <p:cNvSpPr>
            <a:spLocks noGrp="1"/>
          </p:cNvSpPr>
          <p:nvPr>
            <p:ph type="body" sz="quarter" idx="28" hasCustomPrompt="1"/>
          </p:nvPr>
        </p:nvSpPr>
        <p:spPr>
          <a:xfrm>
            <a:off x="6202092" y="3168000"/>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55" name="Textplatzhalter 23"/>
          <p:cNvSpPr>
            <a:spLocks noGrp="1"/>
          </p:cNvSpPr>
          <p:nvPr>
            <p:ph type="body" sz="quarter" idx="29" hasCustomPrompt="1"/>
          </p:nvPr>
        </p:nvSpPr>
        <p:spPr>
          <a:xfrm>
            <a:off x="8189456" y="3168000"/>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56" name="Textplatzhalter 23"/>
          <p:cNvSpPr>
            <a:spLocks noGrp="1"/>
          </p:cNvSpPr>
          <p:nvPr>
            <p:ph type="body" sz="quarter" idx="30" hasCustomPrompt="1"/>
          </p:nvPr>
        </p:nvSpPr>
        <p:spPr>
          <a:xfrm>
            <a:off x="10176817" y="3168000"/>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57" name="Textplatzhalter 8"/>
          <p:cNvSpPr>
            <a:spLocks noGrp="1"/>
          </p:cNvSpPr>
          <p:nvPr>
            <p:ph type="body" sz="quarter" idx="31" hasCustomPrompt="1"/>
          </p:nvPr>
        </p:nvSpPr>
        <p:spPr>
          <a:xfrm flipV="1">
            <a:off x="1440000" y="3504000"/>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58" name="Textplatzhalter 8"/>
          <p:cNvSpPr>
            <a:spLocks noGrp="1"/>
          </p:cNvSpPr>
          <p:nvPr>
            <p:ph type="body" sz="quarter" idx="32" hasCustomPrompt="1"/>
          </p:nvPr>
        </p:nvSpPr>
        <p:spPr>
          <a:xfrm flipV="1">
            <a:off x="3427317" y="3504000"/>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59" name="Textplatzhalter 8"/>
          <p:cNvSpPr>
            <a:spLocks noGrp="1"/>
          </p:cNvSpPr>
          <p:nvPr>
            <p:ph type="body" sz="quarter" idx="33" hasCustomPrompt="1"/>
          </p:nvPr>
        </p:nvSpPr>
        <p:spPr>
          <a:xfrm flipV="1">
            <a:off x="5414635" y="3504000"/>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0" name="Textplatzhalter 8"/>
          <p:cNvSpPr>
            <a:spLocks noGrp="1"/>
          </p:cNvSpPr>
          <p:nvPr>
            <p:ph type="body" sz="quarter" idx="34" hasCustomPrompt="1"/>
          </p:nvPr>
        </p:nvSpPr>
        <p:spPr>
          <a:xfrm flipV="1">
            <a:off x="7401952" y="3504000"/>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1" name="Textplatzhalter 8"/>
          <p:cNvSpPr>
            <a:spLocks noGrp="1"/>
          </p:cNvSpPr>
          <p:nvPr>
            <p:ph type="body" sz="quarter" idx="35" hasCustomPrompt="1"/>
          </p:nvPr>
        </p:nvSpPr>
        <p:spPr>
          <a:xfrm flipV="1">
            <a:off x="9389269" y="3504000"/>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2" name="Textplatzhalter 8"/>
          <p:cNvSpPr>
            <a:spLocks noGrp="1"/>
          </p:cNvSpPr>
          <p:nvPr>
            <p:ph type="body" sz="quarter" idx="36" hasCustomPrompt="1"/>
          </p:nvPr>
        </p:nvSpPr>
        <p:spPr>
          <a:xfrm flipV="1">
            <a:off x="11376587" y="3504000"/>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3" name="Textplatzhalter 8"/>
          <p:cNvSpPr>
            <a:spLocks noGrp="1"/>
          </p:cNvSpPr>
          <p:nvPr>
            <p:ph type="body" sz="quarter" idx="37" hasCustomPrompt="1"/>
          </p:nvPr>
        </p:nvSpPr>
        <p:spPr>
          <a:xfrm flipV="1">
            <a:off x="1440000"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4" name="Textplatzhalter 8"/>
          <p:cNvSpPr>
            <a:spLocks noGrp="1"/>
          </p:cNvSpPr>
          <p:nvPr>
            <p:ph type="body" sz="quarter" idx="38" hasCustomPrompt="1"/>
          </p:nvPr>
        </p:nvSpPr>
        <p:spPr>
          <a:xfrm flipV="1">
            <a:off x="3427317"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5" name="Textplatzhalter 8"/>
          <p:cNvSpPr>
            <a:spLocks noGrp="1"/>
          </p:cNvSpPr>
          <p:nvPr>
            <p:ph type="body" sz="quarter" idx="39" hasCustomPrompt="1"/>
          </p:nvPr>
        </p:nvSpPr>
        <p:spPr>
          <a:xfrm flipV="1">
            <a:off x="5414635"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6" name="Textplatzhalter 8"/>
          <p:cNvSpPr>
            <a:spLocks noGrp="1"/>
          </p:cNvSpPr>
          <p:nvPr>
            <p:ph type="body" sz="quarter" idx="40" hasCustomPrompt="1"/>
          </p:nvPr>
        </p:nvSpPr>
        <p:spPr>
          <a:xfrm flipV="1">
            <a:off x="7401952"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7" name="Textplatzhalter 8"/>
          <p:cNvSpPr>
            <a:spLocks noGrp="1"/>
          </p:cNvSpPr>
          <p:nvPr>
            <p:ph type="body" sz="quarter" idx="41" hasCustomPrompt="1"/>
          </p:nvPr>
        </p:nvSpPr>
        <p:spPr>
          <a:xfrm flipV="1">
            <a:off x="9389269"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8" name="Textplatzhalter 8"/>
          <p:cNvSpPr>
            <a:spLocks noGrp="1"/>
          </p:cNvSpPr>
          <p:nvPr>
            <p:ph type="body" sz="quarter" idx="42" hasCustomPrompt="1"/>
          </p:nvPr>
        </p:nvSpPr>
        <p:spPr>
          <a:xfrm flipV="1">
            <a:off x="11376587"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9" name="Textplatzhalter 8"/>
          <p:cNvSpPr>
            <a:spLocks noGrp="1"/>
          </p:cNvSpPr>
          <p:nvPr>
            <p:ph type="body" sz="quarter" idx="43" hasCustomPrompt="1"/>
          </p:nvPr>
        </p:nvSpPr>
        <p:spPr>
          <a:xfrm>
            <a:off x="480000" y="4030464"/>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70" name="Textplatzhalter 8"/>
          <p:cNvSpPr>
            <a:spLocks noGrp="1"/>
          </p:cNvSpPr>
          <p:nvPr>
            <p:ph type="body" sz="quarter" idx="44" hasCustomPrompt="1"/>
          </p:nvPr>
        </p:nvSpPr>
        <p:spPr>
          <a:xfrm>
            <a:off x="2467200" y="4030464"/>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71" name="Textplatzhalter 8"/>
          <p:cNvSpPr>
            <a:spLocks noGrp="1"/>
          </p:cNvSpPr>
          <p:nvPr>
            <p:ph type="body" sz="quarter" idx="45" hasCustomPrompt="1"/>
          </p:nvPr>
        </p:nvSpPr>
        <p:spPr>
          <a:xfrm>
            <a:off x="4454400" y="4030464"/>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72" name="Textplatzhalter 8"/>
          <p:cNvSpPr>
            <a:spLocks noGrp="1"/>
          </p:cNvSpPr>
          <p:nvPr>
            <p:ph type="body" sz="quarter" idx="46" hasCustomPrompt="1"/>
          </p:nvPr>
        </p:nvSpPr>
        <p:spPr>
          <a:xfrm>
            <a:off x="6441600" y="4030464"/>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73" name="Textplatzhalter 8"/>
          <p:cNvSpPr>
            <a:spLocks noGrp="1"/>
          </p:cNvSpPr>
          <p:nvPr>
            <p:ph type="body" sz="quarter" idx="47" hasCustomPrompt="1"/>
          </p:nvPr>
        </p:nvSpPr>
        <p:spPr>
          <a:xfrm>
            <a:off x="8428800" y="4030464"/>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74" name="Textplatzhalter 8"/>
          <p:cNvSpPr>
            <a:spLocks noGrp="1"/>
          </p:cNvSpPr>
          <p:nvPr>
            <p:ph type="body" sz="quarter" idx="48" hasCustomPrompt="1"/>
          </p:nvPr>
        </p:nvSpPr>
        <p:spPr>
          <a:xfrm>
            <a:off x="10416000" y="4030464"/>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75" name="Textplatzhalter 23"/>
          <p:cNvSpPr>
            <a:spLocks noGrp="1"/>
          </p:cNvSpPr>
          <p:nvPr>
            <p:ph type="body" sz="quarter" idx="49" hasCustomPrompt="1"/>
          </p:nvPr>
        </p:nvSpPr>
        <p:spPr>
          <a:xfrm>
            <a:off x="240000" y="4221892"/>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76" name="Textplatzhalter 23"/>
          <p:cNvSpPr>
            <a:spLocks noGrp="1"/>
          </p:cNvSpPr>
          <p:nvPr>
            <p:ph type="body" sz="quarter" idx="50" hasCustomPrompt="1"/>
          </p:nvPr>
        </p:nvSpPr>
        <p:spPr>
          <a:xfrm>
            <a:off x="2227364" y="4221892"/>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77" name="Textplatzhalter 23"/>
          <p:cNvSpPr>
            <a:spLocks noGrp="1"/>
          </p:cNvSpPr>
          <p:nvPr>
            <p:ph type="body" sz="quarter" idx="51" hasCustomPrompt="1"/>
          </p:nvPr>
        </p:nvSpPr>
        <p:spPr>
          <a:xfrm>
            <a:off x="4214728" y="4221892"/>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78" name="Textplatzhalter 23"/>
          <p:cNvSpPr>
            <a:spLocks noGrp="1"/>
          </p:cNvSpPr>
          <p:nvPr>
            <p:ph type="body" sz="quarter" idx="52" hasCustomPrompt="1"/>
          </p:nvPr>
        </p:nvSpPr>
        <p:spPr>
          <a:xfrm>
            <a:off x="6202092" y="4221892"/>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79" name="Textplatzhalter 23"/>
          <p:cNvSpPr>
            <a:spLocks noGrp="1"/>
          </p:cNvSpPr>
          <p:nvPr>
            <p:ph type="body" sz="quarter" idx="53" hasCustomPrompt="1"/>
          </p:nvPr>
        </p:nvSpPr>
        <p:spPr>
          <a:xfrm>
            <a:off x="8189456" y="4221892"/>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80" name="Textplatzhalter 23"/>
          <p:cNvSpPr>
            <a:spLocks noGrp="1"/>
          </p:cNvSpPr>
          <p:nvPr>
            <p:ph type="body" sz="quarter" idx="54" hasCustomPrompt="1"/>
          </p:nvPr>
        </p:nvSpPr>
        <p:spPr>
          <a:xfrm>
            <a:off x="10176817" y="4221892"/>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81" name="Textplatzhalter 8"/>
          <p:cNvSpPr>
            <a:spLocks noGrp="1"/>
          </p:cNvSpPr>
          <p:nvPr>
            <p:ph type="body" sz="quarter" idx="55" hasCustomPrompt="1"/>
          </p:nvPr>
        </p:nvSpPr>
        <p:spPr>
          <a:xfrm flipV="1">
            <a:off x="480000"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82" name="Textplatzhalter 8"/>
          <p:cNvSpPr>
            <a:spLocks noGrp="1"/>
          </p:cNvSpPr>
          <p:nvPr>
            <p:ph type="body" sz="quarter" idx="56" hasCustomPrompt="1"/>
          </p:nvPr>
        </p:nvSpPr>
        <p:spPr>
          <a:xfrm flipV="1">
            <a:off x="2467296"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83" name="Textplatzhalter 8"/>
          <p:cNvSpPr>
            <a:spLocks noGrp="1"/>
          </p:cNvSpPr>
          <p:nvPr>
            <p:ph type="body" sz="quarter" idx="57" hasCustomPrompt="1"/>
          </p:nvPr>
        </p:nvSpPr>
        <p:spPr>
          <a:xfrm flipV="1">
            <a:off x="4454592"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84" name="Textplatzhalter 8"/>
          <p:cNvSpPr>
            <a:spLocks noGrp="1"/>
          </p:cNvSpPr>
          <p:nvPr>
            <p:ph type="body" sz="quarter" idx="58" hasCustomPrompt="1"/>
          </p:nvPr>
        </p:nvSpPr>
        <p:spPr>
          <a:xfrm flipV="1">
            <a:off x="6441888"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85" name="Textplatzhalter 8"/>
          <p:cNvSpPr>
            <a:spLocks noGrp="1"/>
          </p:cNvSpPr>
          <p:nvPr>
            <p:ph type="body" sz="quarter" idx="59" hasCustomPrompt="1"/>
          </p:nvPr>
        </p:nvSpPr>
        <p:spPr>
          <a:xfrm flipV="1">
            <a:off x="8429184"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86" name="Textplatzhalter 8"/>
          <p:cNvSpPr>
            <a:spLocks noGrp="1"/>
          </p:cNvSpPr>
          <p:nvPr>
            <p:ph type="body" sz="quarter" idx="60" hasCustomPrompt="1"/>
          </p:nvPr>
        </p:nvSpPr>
        <p:spPr>
          <a:xfrm flipV="1">
            <a:off x="10416480"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87" name="Bildplatzhalter 16"/>
          <p:cNvSpPr>
            <a:spLocks noGrp="1"/>
          </p:cNvSpPr>
          <p:nvPr>
            <p:ph type="pic" sz="quarter" idx="61" hasCustomPrompt="1"/>
          </p:nvPr>
        </p:nvSpPr>
        <p:spPr>
          <a:xfrm>
            <a:off x="235975" y="455513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88" name="Bildplatzhalter 16"/>
          <p:cNvSpPr>
            <a:spLocks noGrp="1"/>
          </p:cNvSpPr>
          <p:nvPr>
            <p:ph type="pic" sz="quarter" idx="62" hasCustomPrompt="1"/>
          </p:nvPr>
        </p:nvSpPr>
        <p:spPr>
          <a:xfrm>
            <a:off x="2223339" y="455513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89" name="Bildplatzhalter 16"/>
          <p:cNvSpPr>
            <a:spLocks noGrp="1"/>
          </p:cNvSpPr>
          <p:nvPr>
            <p:ph type="pic" sz="quarter" idx="63" hasCustomPrompt="1"/>
          </p:nvPr>
        </p:nvSpPr>
        <p:spPr>
          <a:xfrm>
            <a:off x="4210703" y="455513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90" name="Bildplatzhalter 16"/>
          <p:cNvSpPr>
            <a:spLocks noGrp="1"/>
          </p:cNvSpPr>
          <p:nvPr>
            <p:ph type="pic" sz="quarter" idx="64" hasCustomPrompt="1"/>
          </p:nvPr>
        </p:nvSpPr>
        <p:spPr>
          <a:xfrm>
            <a:off x="6198067" y="455513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91" name="Bildplatzhalter 16"/>
          <p:cNvSpPr>
            <a:spLocks noGrp="1"/>
          </p:cNvSpPr>
          <p:nvPr>
            <p:ph type="pic" sz="quarter" idx="65" hasCustomPrompt="1"/>
          </p:nvPr>
        </p:nvSpPr>
        <p:spPr>
          <a:xfrm>
            <a:off x="8185431" y="455513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92" name="Bildplatzhalter 16"/>
          <p:cNvSpPr>
            <a:spLocks noGrp="1"/>
          </p:cNvSpPr>
          <p:nvPr>
            <p:ph type="pic" sz="quarter" idx="66" hasCustomPrompt="1"/>
          </p:nvPr>
        </p:nvSpPr>
        <p:spPr>
          <a:xfrm>
            <a:off x="10172792" y="455513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93" name="Textplatzhalter 7"/>
          <p:cNvSpPr>
            <a:spLocks noGrp="1"/>
          </p:cNvSpPr>
          <p:nvPr>
            <p:ph type="body" sz="quarter" idx="67" hasCustomPrompt="1"/>
          </p:nvPr>
        </p:nvSpPr>
        <p:spPr>
          <a:xfrm>
            <a:off x="240000" y="569980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94" name="Textplatzhalter 7"/>
          <p:cNvSpPr>
            <a:spLocks noGrp="1"/>
          </p:cNvSpPr>
          <p:nvPr>
            <p:ph type="body" sz="quarter" idx="68" hasCustomPrompt="1"/>
          </p:nvPr>
        </p:nvSpPr>
        <p:spPr>
          <a:xfrm>
            <a:off x="2227364" y="569980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95" name="Textplatzhalter 7"/>
          <p:cNvSpPr>
            <a:spLocks noGrp="1"/>
          </p:cNvSpPr>
          <p:nvPr>
            <p:ph type="body" sz="quarter" idx="69" hasCustomPrompt="1"/>
          </p:nvPr>
        </p:nvSpPr>
        <p:spPr>
          <a:xfrm>
            <a:off x="4214728" y="569980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96" name="Textplatzhalter 7"/>
          <p:cNvSpPr>
            <a:spLocks noGrp="1"/>
          </p:cNvSpPr>
          <p:nvPr>
            <p:ph type="body" sz="quarter" idx="70" hasCustomPrompt="1"/>
          </p:nvPr>
        </p:nvSpPr>
        <p:spPr>
          <a:xfrm>
            <a:off x="6202092" y="569980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97" name="Textplatzhalter 7"/>
          <p:cNvSpPr>
            <a:spLocks noGrp="1"/>
          </p:cNvSpPr>
          <p:nvPr>
            <p:ph type="body" sz="quarter" idx="71" hasCustomPrompt="1"/>
          </p:nvPr>
        </p:nvSpPr>
        <p:spPr>
          <a:xfrm>
            <a:off x="8189456" y="569980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98" name="Textplatzhalter 7"/>
          <p:cNvSpPr>
            <a:spLocks noGrp="1"/>
          </p:cNvSpPr>
          <p:nvPr>
            <p:ph type="body" sz="quarter" idx="72" hasCustomPrompt="1"/>
          </p:nvPr>
        </p:nvSpPr>
        <p:spPr>
          <a:xfrm>
            <a:off x="10176817" y="569980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7" name="Datumsplatzhalter 6"/>
          <p:cNvSpPr>
            <a:spLocks noGrp="1"/>
          </p:cNvSpPr>
          <p:nvPr>
            <p:ph type="dt" sz="half" idx="73"/>
          </p:nvPr>
        </p:nvSpPr>
        <p:spPr/>
        <p:txBody>
          <a:bodyPr/>
          <a:lstStyle/>
          <a:p>
            <a:fld id="{43D9D0BD-C1B9-4E5E-8882-EEA7B2F7ADE2}" type="datetime1">
              <a:rPr lang="de-DE" smtClean="0"/>
              <a:pPr/>
              <a:t>03.09.2022</a:t>
            </a:fld>
            <a:endParaRPr lang="de-DE" dirty="0"/>
          </a:p>
        </p:txBody>
      </p:sp>
      <p:sp>
        <p:nvSpPr>
          <p:cNvPr id="14" name="Fußzeilenplatzhalter 13"/>
          <p:cNvSpPr>
            <a:spLocks noGrp="1"/>
          </p:cNvSpPr>
          <p:nvPr>
            <p:ph type="ftr" sz="quarter" idx="74"/>
          </p:nvPr>
        </p:nvSpPr>
        <p:spPr/>
        <p:txBody>
          <a:bodyPr/>
          <a:lstStyle/>
          <a:p>
            <a:r>
              <a:rPr lang="nl-NL"/>
              <a:t>Cold In Situ Recycling Project</a:t>
            </a:r>
            <a:endParaRPr lang="de-DE" dirty="0"/>
          </a:p>
        </p:txBody>
      </p:sp>
      <p:sp>
        <p:nvSpPr>
          <p:cNvPr id="15" name="Foliennummernplatzhalter 14"/>
          <p:cNvSpPr>
            <a:spLocks noGrp="1"/>
          </p:cNvSpPr>
          <p:nvPr>
            <p:ph type="sldNum" sz="quarter" idx="75"/>
          </p:nvPr>
        </p:nvSpPr>
        <p:spPr/>
        <p:txBody>
          <a:bodyPr/>
          <a:lstStyle/>
          <a:p>
            <a:fld id="{09568E69-8191-4310-9D1A-5D683B0D227D}" type="slidenum">
              <a:rPr lang="de-DE" smtClean="0"/>
              <a:pPr/>
              <a:t>‹#›</a:t>
            </a:fld>
            <a:endParaRPr lang="de-DE" dirty="0"/>
          </a:p>
        </p:txBody>
      </p:sp>
    </p:spTree>
    <p:extLst>
      <p:ext uri="{BB962C8B-B14F-4D97-AF65-F5344CB8AC3E}">
        <p14:creationId xmlns:p14="http://schemas.microsoft.com/office/powerpoint/2010/main" val="6667824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2" name="Rechteck 11"/>
          <p:cNvSpPr/>
          <p:nvPr userDrawn="1"/>
        </p:nvSpPr>
        <p:spPr>
          <a:xfrm>
            <a:off x="0" y="1056000"/>
            <a:ext cx="12192000" cy="580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DCE275D7-4117-4B9E-974F-983433E33B32}" type="datetime1">
              <a:rPr lang="de-DE" smtClean="0"/>
              <a:pPr/>
              <a:t>03.09.2022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11" name="Medienplatzhalter 10"/>
          <p:cNvSpPr>
            <a:spLocks noGrp="1"/>
          </p:cNvSpPr>
          <p:nvPr>
            <p:ph type="media" sz="quarter" idx="14"/>
          </p:nvPr>
        </p:nvSpPr>
        <p:spPr>
          <a:xfrm>
            <a:off x="1248000" y="1392000"/>
            <a:ext cx="9667200" cy="4944000"/>
          </a:xfrm>
          <a:solidFill>
            <a:schemeClr val="accent2"/>
          </a:solidFill>
        </p:spPr>
        <p:txBody>
          <a:bodyPr anchor="ctr"/>
          <a:lstStyle>
            <a:lvl1pPr algn="ctr">
              <a:defRPr>
                <a:solidFill>
                  <a:schemeClr val="bg1"/>
                </a:solidFill>
              </a:defRPr>
            </a:lvl1pPr>
          </a:lstStyle>
          <a:p>
            <a:r>
              <a:rPr lang="en-US" dirty="0"/>
              <a:t>Click icon to add media</a:t>
            </a:r>
            <a:endParaRPr lang="de-DE"/>
          </a:p>
        </p:txBody>
      </p:sp>
    </p:spTree>
    <p:extLst>
      <p:ext uri="{BB962C8B-B14F-4D97-AF65-F5344CB8AC3E}">
        <p14:creationId xmlns:p14="http://schemas.microsoft.com/office/powerpoint/2010/main" val="4290287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B634D640-D672-4C33-8566-2B3574773284}" type="datetime1">
              <a:rPr lang="en-US" smtClean="0"/>
              <a:pPr/>
              <a:t>9/3/2022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abellenplatzhalter 7"/>
          <p:cNvSpPr>
            <a:spLocks noGrp="1"/>
          </p:cNvSpPr>
          <p:nvPr>
            <p:ph type="tbl" sz="quarter" idx="15"/>
          </p:nvPr>
        </p:nvSpPr>
        <p:spPr>
          <a:xfrm>
            <a:off x="240000" y="1392000"/>
            <a:ext cx="11712000" cy="4944000"/>
          </a:xfrm>
        </p:spPr>
        <p:txBody>
          <a:bodyPr anchor="ctr"/>
          <a:lstStyle>
            <a:lvl1pPr algn="ctr">
              <a:defRPr/>
            </a:lvl1pPr>
          </a:lstStyle>
          <a:p>
            <a:r>
              <a:rPr lang="en-US" dirty="0"/>
              <a:t>Click icon to add table</a:t>
            </a:r>
            <a:endParaRPr lang="de-DE"/>
          </a:p>
        </p:txBody>
      </p:sp>
    </p:spTree>
    <p:extLst>
      <p:ext uri="{BB962C8B-B14F-4D97-AF65-F5344CB8AC3E}">
        <p14:creationId xmlns:p14="http://schemas.microsoft.com/office/powerpoint/2010/main" val="23424227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3" name="Datumsplatzhalter 2"/>
          <p:cNvSpPr>
            <a:spLocks noGrp="1"/>
          </p:cNvSpPr>
          <p:nvPr>
            <p:ph type="dt" sz="half" idx="10"/>
          </p:nvPr>
        </p:nvSpPr>
        <p:spPr/>
        <p:txBody>
          <a:bodyPr/>
          <a:lstStyle/>
          <a:p>
            <a:fld id="{DB37758F-9035-43BC-B3C0-F478FF1E64AB}" type="datetime1">
              <a:rPr lang="de-DE" smtClean="0"/>
              <a:pPr/>
              <a:t>03.09.2022</a:t>
            </a:fld>
            <a:endParaRPr lang="de-DE"/>
          </a:p>
        </p:txBody>
      </p:sp>
      <p:sp>
        <p:nvSpPr>
          <p:cNvPr id="4" name="Fußzeilenplatzhalter 3"/>
          <p:cNvSpPr>
            <a:spLocks noGrp="1"/>
          </p:cNvSpPr>
          <p:nvPr>
            <p:ph type="ftr" sz="quarter" idx="11"/>
          </p:nvPr>
        </p:nvSpPr>
        <p:spPr/>
        <p:txBody>
          <a:bodyPr/>
          <a:lstStyle/>
          <a:p>
            <a:r>
              <a:rPr lang="nl-NL"/>
              <a:t>Cold In Situ Recycling Project</a:t>
            </a:r>
            <a:endParaRPr lang="de-DE"/>
          </a:p>
        </p:txBody>
      </p:sp>
      <p:sp>
        <p:nvSpPr>
          <p:cNvPr id="5" name="Foliennummernplatzhalter 4"/>
          <p:cNvSpPr>
            <a:spLocks noGrp="1"/>
          </p:cNvSpPr>
          <p:nvPr>
            <p:ph type="sldNum" sz="quarter" idx="12"/>
          </p:nvPr>
        </p:nvSpPr>
        <p:spPr/>
        <p:txBody>
          <a:bodyPr/>
          <a:lstStyle/>
          <a:p>
            <a:fld id="{24A316AA-10B2-4C10-B44C-E4C1F0DF0499}" type="slidenum">
              <a:rPr lang="de-DE" smtClean="0"/>
              <a:pPr/>
              <a:t>‹#›</a:t>
            </a:fld>
            <a:endParaRPr lang="de-DE"/>
          </a:p>
        </p:txBody>
      </p:sp>
    </p:spTree>
    <p:extLst>
      <p:ext uri="{BB962C8B-B14F-4D97-AF65-F5344CB8AC3E}">
        <p14:creationId xmlns:p14="http://schemas.microsoft.com/office/powerpoint/2010/main" val="23987984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C87F0FF-077F-408A-964F-764F0739A06A}" type="datetime1">
              <a:rPr lang="de-DE" smtClean="0"/>
              <a:pPr/>
              <a:t>03.09.2022</a:t>
            </a:fld>
            <a:endParaRPr lang="de-DE"/>
          </a:p>
        </p:txBody>
      </p:sp>
      <p:sp>
        <p:nvSpPr>
          <p:cNvPr id="3" name="Fußzeilenplatzhalter 2"/>
          <p:cNvSpPr>
            <a:spLocks noGrp="1"/>
          </p:cNvSpPr>
          <p:nvPr>
            <p:ph type="ftr" sz="quarter" idx="11"/>
          </p:nvPr>
        </p:nvSpPr>
        <p:spPr/>
        <p:txBody>
          <a:bodyPr/>
          <a:lstStyle/>
          <a:p>
            <a:r>
              <a:rPr lang="nl-NL"/>
              <a:t>Cold In Situ Recycling Project</a:t>
            </a:r>
            <a:endParaRPr lang="de-DE"/>
          </a:p>
        </p:txBody>
      </p:sp>
      <p:sp>
        <p:nvSpPr>
          <p:cNvPr id="4" name="Foliennummernplatzhalter 3"/>
          <p:cNvSpPr>
            <a:spLocks noGrp="1"/>
          </p:cNvSpPr>
          <p:nvPr>
            <p:ph type="sldNum" sz="quarter" idx="12"/>
          </p:nvPr>
        </p:nvSpPr>
        <p:spPr/>
        <p:txBody>
          <a:bodyPr/>
          <a:lstStyle/>
          <a:p>
            <a:fld id="{24A316AA-10B2-4C10-B44C-E4C1F0DF0499}" type="slidenum">
              <a:rPr lang="de-DE" smtClean="0"/>
              <a:pPr/>
              <a:t>‹#›</a:t>
            </a:fld>
            <a:endParaRPr lang="de-DE"/>
          </a:p>
        </p:txBody>
      </p:sp>
    </p:spTree>
    <p:extLst>
      <p:ext uri="{BB962C8B-B14F-4D97-AF65-F5344CB8AC3E}">
        <p14:creationId xmlns:p14="http://schemas.microsoft.com/office/powerpoint/2010/main" val="694451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40"/>
            <a:ext cx="2743200" cy="5851525"/>
          </a:xfrm>
        </p:spPr>
        <p:txBody>
          <a:bodyPr vert="eaVert"/>
          <a:lstStyle/>
          <a:p>
            <a:r>
              <a:rPr lang="en-US"/>
              <a:t>Click to edit Master title style</a:t>
            </a:r>
            <a:endParaRPr lang="de-DE"/>
          </a:p>
        </p:txBody>
      </p:sp>
      <p:sp>
        <p:nvSpPr>
          <p:cNvPr id="3" name="Vertikaler Textplatzhalt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umsplatzhalter 3"/>
          <p:cNvSpPr>
            <a:spLocks noGrp="1"/>
          </p:cNvSpPr>
          <p:nvPr>
            <p:ph type="dt" sz="half" idx="10"/>
          </p:nvPr>
        </p:nvSpPr>
        <p:spPr/>
        <p:txBody>
          <a:bodyPr/>
          <a:lstStyle/>
          <a:p>
            <a:fld id="{46AFB227-D043-41A5-A2E9-B8E6A85AA4AC}" type="datetime1">
              <a:rPr lang="de-DE" smtClean="0"/>
              <a:pPr/>
              <a:t>03.09.2022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Tree>
    <p:extLst>
      <p:ext uri="{BB962C8B-B14F-4D97-AF65-F5344CB8AC3E}">
        <p14:creationId xmlns:p14="http://schemas.microsoft.com/office/powerpoint/2010/main" val="26406318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2C3203-3FFF-4F7A-9B5C-BC167EEE5FCB}" type="datetime1">
              <a:rPr lang="de-DE" smtClean="0"/>
              <a:pPr/>
              <a:t>03.09.2022</a:t>
            </a:fld>
            <a:endParaRPr lang="en-US" dirty="0"/>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r>
              <a:rPr lang="nl-NL"/>
              <a:t>Cold In Situ Recycling Project</a:t>
            </a:r>
            <a:endParaRPr lang="en-US" dirty="0"/>
          </a:p>
        </p:txBody>
      </p:sp>
      <p:sp>
        <p:nvSpPr>
          <p:cNvPr id="7" name="Slide Number Placeholder 6"/>
          <p:cNvSpPr>
            <a:spLocks noGrp="1"/>
          </p:cNvSpPr>
          <p:nvPr>
            <p:ph type="sldNum" sz="quarter" idx="12"/>
          </p:nvPr>
        </p:nvSpPr>
        <p:spPr/>
        <p:txBody>
          <a:bodyPr/>
          <a:lstStyle/>
          <a:p>
            <a:fld id="{333B24FD-22D5-4DC3-8D42-85C4C00693A3}" type="slidenum">
              <a:rPr lang="en-US" smtClean="0"/>
              <a:pPr/>
              <a:t>‹#›</a:t>
            </a:fld>
            <a:endParaRPr lang="en-US" dirty="0"/>
          </a:p>
        </p:txBody>
      </p:sp>
    </p:spTree>
    <p:extLst>
      <p:ext uri="{BB962C8B-B14F-4D97-AF65-F5344CB8AC3E}">
        <p14:creationId xmlns:p14="http://schemas.microsoft.com/office/powerpoint/2010/main" val="33902381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F8FDBA-7842-4B31-A4D5-BF0D03BA788A}" type="datetimeFigureOut">
              <a:rPr lang="en-US" smtClean="0"/>
              <a:pPr/>
              <a:t>9/3/2022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EC7D27-8C06-4068-94EF-CA09D8D7073F}" type="slidenum">
              <a:rPr lang="en-US" smtClean="0"/>
              <a:pPr/>
              <a:t>‹#›</a:t>
            </a:fld>
            <a:endParaRPr lang="en-US" dirty="0"/>
          </a:p>
        </p:txBody>
      </p:sp>
    </p:spTree>
    <p:extLst>
      <p:ext uri="{BB962C8B-B14F-4D97-AF65-F5344CB8AC3E}">
        <p14:creationId xmlns:p14="http://schemas.microsoft.com/office/powerpoint/2010/main" val="16669903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F8FDBA-7842-4B31-A4D5-BF0D03BA788A}" type="datetimeFigureOut">
              <a:rPr lang="en-US" smtClean="0"/>
              <a:pPr/>
              <a:t>9/3/2022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EC7D27-8C06-4068-94EF-CA09D8D7073F}" type="slidenum">
              <a:rPr lang="en-US" smtClean="0"/>
              <a:pPr/>
              <a:t>‹#›</a:t>
            </a:fld>
            <a:endParaRPr lang="en-US" dirty="0"/>
          </a:p>
        </p:txBody>
      </p:sp>
    </p:spTree>
    <p:extLst>
      <p:ext uri="{BB962C8B-B14F-4D97-AF65-F5344CB8AC3E}">
        <p14:creationId xmlns:p14="http://schemas.microsoft.com/office/powerpoint/2010/main" val="20801874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F8FDBA-7842-4B31-A4D5-BF0D03BA788A}" type="datetimeFigureOut">
              <a:rPr lang="en-US" smtClean="0"/>
              <a:pPr/>
              <a:t>9/3/2022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EC7D27-8C06-4068-94EF-CA09D8D7073F}" type="slidenum">
              <a:rPr lang="en-US" smtClean="0"/>
              <a:pPr/>
              <a:t>‹#›</a:t>
            </a:fld>
            <a:endParaRPr lang="en-US" dirty="0"/>
          </a:p>
        </p:txBody>
      </p:sp>
    </p:spTree>
    <p:extLst>
      <p:ext uri="{BB962C8B-B14F-4D97-AF65-F5344CB8AC3E}">
        <p14:creationId xmlns:p14="http://schemas.microsoft.com/office/powerpoint/2010/main" val="36915970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F8FDBA-7842-4B31-A4D5-BF0D03BA788A}" type="datetimeFigureOut">
              <a:rPr lang="en-US" smtClean="0"/>
              <a:pPr/>
              <a:t>9/3/2022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EC7D27-8C06-4068-94EF-CA09D8D7073F}" type="slidenum">
              <a:rPr lang="en-US" smtClean="0"/>
              <a:pPr/>
              <a:t>‹#›</a:t>
            </a:fld>
            <a:endParaRPr lang="en-US" dirty="0"/>
          </a:p>
        </p:txBody>
      </p:sp>
    </p:spTree>
    <p:extLst>
      <p:ext uri="{BB962C8B-B14F-4D97-AF65-F5344CB8AC3E}">
        <p14:creationId xmlns:p14="http://schemas.microsoft.com/office/powerpoint/2010/main" val="35130201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F8FDBA-7842-4B31-A4D5-BF0D03BA788A}" type="datetimeFigureOut">
              <a:rPr lang="en-US" smtClean="0"/>
              <a:pPr/>
              <a:t>9/3/2022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EC7D27-8C06-4068-94EF-CA09D8D7073F}" type="slidenum">
              <a:rPr lang="en-US" smtClean="0"/>
              <a:pPr/>
              <a:t>‹#›</a:t>
            </a:fld>
            <a:endParaRPr lang="en-US" dirty="0"/>
          </a:p>
        </p:txBody>
      </p:sp>
    </p:spTree>
    <p:extLst>
      <p:ext uri="{BB962C8B-B14F-4D97-AF65-F5344CB8AC3E}">
        <p14:creationId xmlns:p14="http://schemas.microsoft.com/office/powerpoint/2010/main" val="10414339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F8FDBA-7842-4B31-A4D5-BF0D03BA788A}" type="datetimeFigureOut">
              <a:rPr lang="en-US" smtClean="0"/>
              <a:pPr/>
              <a:t>9/3/2022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EC7D27-8C06-4068-94EF-CA09D8D7073F}" type="slidenum">
              <a:rPr lang="en-US" smtClean="0"/>
              <a:pPr/>
              <a:t>‹#›</a:t>
            </a:fld>
            <a:endParaRPr lang="en-US" dirty="0"/>
          </a:p>
        </p:txBody>
      </p:sp>
    </p:spTree>
    <p:extLst>
      <p:ext uri="{BB962C8B-B14F-4D97-AF65-F5344CB8AC3E}">
        <p14:creationId xmlns:p14="http://schemas.microsoft.com/office/powerpoint/2010/main" val="68116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diagram">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DEF61C96-2CD3-41B7-8DCE-DE283AFC652D}" type="datetime1">
              <a:rPr lang="en-US" smtClean="0"/>
              <a:pPr/>
              <a:t>9/3/2022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Diagrammplatzhalter 6"/>
          <p:cNvSpPr>
            <a:spLocks noGrp="1"/>
          </p:cNvSpPr>
          <p:nvPr>
            <p:ph type="chart" sz="quarter" idx="15"/>
          </p:nvPr>
        </p:nvSpPr>
        <p:spPr>
          <a:xfrm>
            <a:off x="240000" y="1392000"/>
            <a:ext cx="11712000" cy="4944000"/>
          </a:xfrm>
        </p:spPr>
        <p:txBody>
          <a:bodyPr anchor="ctr"/>
          <a:lstStyle>
            <a:lvl1pPr algn="ctr">
              <a:defRPr/>
            </a:lvl1pPr>
          </a:lstStyle>
          <a:p>
            <a:r>
              <a:rPr lang="en-US" dirty="0"/>
              <a:t>Click icon to add chart</a:t>
            </a:r>
            <a:endParaRPr lang="de-DE"/>
          </a:p>
        </p:txBody>
      </p:sp>
    </p:spTree>
    <p:extLst>
      <p:ext uri="{BB962C8B-B14F-4D97-AF65-F5344CB8AC3E}">
        <p14:creationId xmlns:p14="http://schemas.microsoft.com/office/powerpoint/2010/main" val="4969907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8FDBA-7842-4B31-A4D5-BF0D03BA788A}" type="datetimeFigureOut">
              <a:rPr lang="en-US" smtClean="0"/>
              <a:pPr/>
              <a:t>9/3/2022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EC7D27-8C06-4068-94EF-CA09D8D7073F}" type="slidenum">
              <a:rPr lang="en-US" smtClean="0"/>
              <a:pPr/>
              <a:t>‹#›</a:t>
            </a:fld>
            <a:endParaRPr lang="en-US" dirty="0"/>
          </a:p>
        </p:txBody>
      </p:sp>
    </p:spTree>
    <p:extLst>
      <p:ext uri="{BB962C8B-B14F-4D97-AF65-F5344CB8AC3E}">
        <p14:creationId xmlns:p14="http://schemas.microsoft.com/office/powerpoint/2010/main" val="9215691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F8FDBA-7842-4B31-A4D5-BF0D03BA788A}" type="datetimeFigureOut">
              <a:rPr lang="en-US" smtClean="0"/>
              <a:pPr/>
              <a:t>9/3/2022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EC7D27-8C06-4068-94EF-CA09D8D7073F}" type="slidenum">
              <a:rPr lang="en-US" smtClean="0"/>
              <a:pPr/>
              <a:t>‹#›</a:t>
            </a:fld>
            <a:endParaRPr lang="en-US" dirty="0"/>
          </a:p>
        </p:txBody>
      </p:sp>
    </p:spTree>
    <p:extLst>
      <p:ext uri="{BB962C8B-B14F-4D97-AF65-F5344CB8AC3E}">
        <p14:creationId xmlns:p14="http://schemas.microsoft.com/office/powerpoint/2010/main" val="37650618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F8FDBA-7842-4B31-A4D5-BF0D03BA788A}" type="datetimeFigureOut">
              <a:rPr lang="en-US" smtClean="0"/>
              <a:pPr/>
              <a:t>9/3/2022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EC7D27-8C06-4068-94EF-CA09D8D7073F}" type="slidenum">
              <a:rPr lang="en-US" smtClean="0"/>
              <a:pPr/>
              <a:t>‹#›</a:t>
            </a:fld>
            <a:endParaRPr lang="en-US" dirty="0"/>
          </a:p>
        </p:txBody>
      </p:sp>
    </p:spTree>
    <p:extLst>
      <p:ext uri="{BB962C8B-B14F-4D97-AF65-F5344CB8AC3E}">
        <p14:creationId xmlns:p14="http://schemas.microsoft.com/office/powerpoint/2010/main" val="6234317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F8FDBA-7842-4B31-A4D5-BF0D03BA788A}" type="datetimeFigureOut">
              <a:rPr lang="en-US" smtClean="0"/>
              <a:pPr/>
              <a:t>9/3/2022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EC7D27-8C06-4068-94EF-CA09D8D7073F}" type="slidenum">
              <a:rPr lang="en-US" smtClean="0"/>
              <a:pPr/>
              <a:t>‹#›</a:t>
            </a:fld>
            <a:endParaRPr lang="en-US" dirty="0"/>
          </a:p>
        </p:txBody>
      </p:sp>
    </p:spTree>
    <p:extLst>
      <p:ext uri="{BB962C8B-B14F-4D97-AF65-F5344CB8AC3E}">
        <p14:creationId xmlns:p14="http://schemas.microsoft.com/office/powerpoint/2010/main" val="2339329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F8FDBA-7842-4B31-A4D5-BF0D03BA788A}" type="datetimeFigureOut">
              <a:rPr lang="en-US" smtClean="0"/>
              <a:pPr/>
              <a:t>9/3/2022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EC7D27-8C06-4068-94EF-CA09D8D7073F}" type="slidenum">
              <a:rPr lang="en-US" smtClean="0"/>
              <a:pPr/>
              <a:t>‹#›</a:t>
            </a:fld>
            <a:endParaRPr lang="en-US" dirty="0"/>
          </a:p>
        </p:txBody>
      </p:sp>
    </p:spTree>
    <p:extLst>
      <p:ext uri="{BB962C8B-B14F-4D97-AF65-F5344CB8AC3E}">
        <p14:creationId xmlns:p14="http://schemas.microsoft.com/office/powerpoint/2010/main" val="246592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mart-ar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505004A4-38AA-4420-8289-0A9903BC9460}" type="datetime1">
              <a:rPr lang="en-US" smtClean="0"/>
              <a:pPr/>
              <a:t>9/3/2022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SmartArt-Platzhalter 7"/>
          <p:cNvSpPr>
            <a:spLocks noGrp="1"/>
          </p:cNvSpPr>
          <p:nvPr>
            <p:ph type="dgm" sz="quarter" idx="13"/>
          </p:nvPr>
        </p:nvSpPr>
        <p:spPr>
          <a:xfrm>
            <a:off x="239999" y="1392000"/>
            <a:ext cx="11712819" cy="4944000"/>
          </a:xfrm>
        </p:spPr>
        <p:txBody>
          <a:bodyPr anchor="ctr"/>
          <a:lstStyle>
            <a:lvl1pPr algn="ctr">
              <a:defRPr/>
            </a:lvl1pPr>
          </a:lstStyle>
          <a:p>
            <a:r>
              <a:rPr lang="en-US" dirty="0"/>
              <a:t>Click icon to add SmartArt graphic</a:t>
            </a:r>
            <a:endParaRPr lang="de-DE"/>
          </a:p>
        </p:txBody>
      </p:sp>
    </p:spTree>
    <p:extLst>
      <p:ext uri="{BB962C8B-B14F-4D97-AF65-F5344CB8AC3E}">
        <p14:creationId xmlns:p14="http://schemas.microsoft.com/office/powerpoint/2010/main" val="1163965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tex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629C6384-850D-4174-973D-4B40E131D9C8}" type="datetime1">
              <a:rPr lang="en-US" smtClean="0"/>
              <a:pPr/>
              <a:t>9/3/2022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cxnSp>
        <p:nvCxnSpPr>
          <p:cNvPr id="10" name="Gerade Verbindung 9"/>
          <p:cNvCxnSpPr/>
          <p:nvPr userDrawn="1"/>
        </p:nvCxnSpPr>
        <p:spPr>
          <a:xfrm>
            <a:off x="6096000" y="1392000"/>
            <a:ext cx="0" cy="4944000"/>
          </a:xfrm>
          <a:prstGeom prst="line">
            <a:avLst/>
          </a:prstGeom>
          <a:ln w="19050" cmpd="sng">
            <a:solidFill>
              <a:srgbClr val="41535D"/>
            </a:solidFill>
          </a:ln>
          <a:effectLst/>
        </p:spPr>
        <p:style>
          <a:lnRef idx="2">
            <a:schemeClr val="accent1"/>
          </a:lnRef>
          <a:fillRef idx="0">
            <a:schemeClr val="accent1"/>
          </a:fillRef>
          <a:effectRef idx="1">
            <a:schemeClr val="accent1"/>
          </a:effectRef>
          <a:fontRef idx="minor">
            <a:schemeClr val="tx1"/>
          </a:fontRef>
        </p:style>
      </p:cxnSp>
      <p:sp>
        <p:nvSpPr>
          <p:cNvPr id="8" name="Textplatzhalter 7"/>
          <p:cNvSpPr>
            <a:spLocks noGrp="1"/>
          </p:cNvSpPr>
          <p:nvPr>
            <p:ph type="body" sz="quarter" idx="16"/>
          </p:nvPr>
        </p:nvSpPr>
        <p:spPr>
          <a:xfrm>
            <a:off x="240000" y="1392000"/>
            <a:ext cx="5616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4" name="Textplatzhalter 7"/>
          <p:cNvSpPr>
            <a:spLocks noGrp="1"/>
          </p:cNvSpPr>
          <p:nvPr>
            <p:ph type="body" sz="quarter" idx="17"/>
          </p:nvPr>
        </p:nvSpPr>
        <p:spPr>
          <a:xfrm>
            <a:off x="6336000" y="1392000"/>
            <a:ext cx="5616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228428332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3.wmf"/><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image" Target="../media/image1.wmf"/><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theme" Target="../theme/theme2.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image" Target="../media/image3.wmf"/><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image" Target="../media/image2.wmf"/><Relationship Id="rId8"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3.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40000" y="0"/>
            <a:ext cx="8352000" cy="912000"/>
          </a:xfrm>
          <a:prstGeom prst="rect">
            <a:avLst/>
          </a:prstGeom>
        </p:spPr>
        <p:txBody>
          <a:bodyPr vert="horz" lIns="0" tIns="54000" rIns="0" bIns="0" rtlCol="0" anchor="ctr">
            <a:normAutofit/>
          </a:bodyPr>
          <a:lstStyle/>
          <a:p>
            <a:r>
              <a:rPr lang="en-US" dirty="0"/>
              <a:t>This is a long headline</a:t>
            </a:r>
            <a:endParaRPr lang="de-DE" dirty="0"/>
          </a:p>
        </p:txBody>
      </p:sp>
      <p:sp>
        <p:nvSpPr>
          <p:cNvPr id="3" name="Textplatzhalter 2"/>
          <p:cNvSpPr>
            <a:spLocks noGrp="1"/>
          </p:cNvSpPr>
          <p:nvPr>
            <p:ph type="body" idx="1"/>
          </p:nvPr>
        </p:nvSpPr>
        <p:spPr>
          <a:xfrm>
            <a:off x="240000" y="1392000"/>
            <a:ext cx="11712000" cy="49440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p:cNvSpPr>
            <a:spLocks noGrp="1"/>
          </p:cNvSpPr>
          <p:nvPr>
            <p:ph type="dt" sz="half" idx="2"/>
          </p:nvPr>
        </p:nvSpPr>
        <p:spPr>
          <a:xfrm>
            <a:off x="240000" y="6480000"/>
            <a:ext cx="3120000" cy="192000"/>
          </a:xfrm>
          <a:prstGeom prst="rect">
            <a:avLst/>
          </a:prstGeom>
        </p:spPr>
        <p:txBody>
          <a:bodyPr vert="horz" lIns="0" tIns="0" rIns="0" bIns="0" rtlCol="0" anchor="ctr">
            <a:noAutofit/>
          </a:bodyPr>
          <a:lstStyle>
            <a:lvl1pPr algn="l">
              <a:defRPr sz="800">
                <a:solidFill>
                  <a:schemeClr val="tx1"/>
                </a:solidFill>
              </a:defRPr>
            </a:lvl1pPr>
          </a:lstStyle>
          <a:p>
            <a:fld id="{CC2D43AF-9144-488A-86F4-579CF6D3C6F2}" type="datetime1">
              <a:rPr lang="en-US" smtClean="0"/>
              <a:pPr/>
              <a:t>9/3/2022</a:t>
            </a:fld>
            <a:endParaRPr lang="de-DE" dirty="0"/>
          </a:p>
        </p:txBody>
      </p:sp>
      <p:sp>
        <p:nvSpPr>
          <p:cNvPr id="5" name="Fußzeilenplatzhalter 4"/>
          <p:cNvSpPr>
            <a:spLocks noGrp="1"/>
          </p:cNvSpPr>
          <p:nvPr>
            <p:ph type="ftr" sz="quarter" idx="3"/>
          </p:nvPr>
        </p:nvSpPr>
        <p:spPr>
          <a:xfrm>
            <a:off x="3504000" y="6480000"/>
            <a:ext cx="5184000" cy="192000"/>
          </a:xfrm>
          <a:prstGeom prst="rect">
            <a:avLst/>
          </a:prstGeom>
        </p:spPr>
        <p:txBody>
          <a:bodyPr vert="horz" lIns="0" tIns="0" rIns="0" bIns="0" rtlCol="0" anchor="ctr">
            <a:noAutofit/>
          </a:bodyPr>
          <a:lstStyle>
            <a:lvl1pPr algn="ctr">
              <a:defRPr sz="800">
                <a:solidFill>
                  <a:schemeClr val="tx1"/>
                </a:solidFill>
              </a:defRPr>
            </a:lvl1pPr>
          </a:lstStyle>
          <a:p>
            <a:r>
              <a:rPr lang="nl-NL"/>
              <a:t>Cold In Situ Recycling Project</a:t>
            </a:r>
            <a:endParaRPr lang="de-DE" dirty="0"/>
          </a:p>
        </p:txBody>
      </p:sp>
      <p:sp>
        <p:nvSpPr>
          <p:cNvPr id="6" name="Foliennummernplatzhalter 5"/>
          <p:cNvSpPr>
            <a:spLocks noGrp="1"/>
          </p:cNvSpPr>
          <p:nvPr>
            <p:ph type="sldNum" sz="quarter" idx="4"/>
          </p:nvPr>
        </p:nvSpPr>
        <p:spPr>
          <a:xfrm>
            <a:off x="9120000" y="6480000"/>
            <a:ext cx="2832000" cy="192000"/>
          </a:xfrm>
          <a:prstGeom prst="rect">
            <a:avLst/>
          </a:prstGeom>
        </p:spPr>
        <p:txBody>
          <a:bodyPr vert="horz" lIns="0" tIns="0" rIns="0" bIns="0" rtlCol="0" anchor="ctr">
            <a:noAutofit/>
          </a:bodyPr>
          <a:lstStyle>
            <a:lvl1pPr algn="r">
              <a:defRPr sz="800">
                <a:solidFill>
                  <a:schemeClr val="tx1"/>
                </a:solidFill>
              </a:defRPr>
            </a:lvl1pPr>
          </a:lstStyle>
          <a:p>
            <a:fld id="{24A316AA-10B2-4C10-B44C-E4C1F0DF0499}" type="slidenum">
              <a:rPr lang="de-DE" smtClean="0"/>
              <a:pPr/>
              <a:t>‹#›</a:t>
            </a:fld>
            <a:endParaRPr lang="de-DE" dirty="0"/>
          </a:p>
        </p:txBody>
      </p:sp>
      <p:sp>
        <p:nvSpPr>
          <p:cNvPr id="38" name="Textplatzhalter 8"/>
          <p:cNvSpPr txBox="1">
            <a:spLocks/>
          </p:cNvSpPr>
          <p:nvPr/>
        </p:nvSpPr>
        <p:spPr>
          <a:xfrm>
            <a:off x="0" y="984000"/>
            <a:ext cx="12192000" cy="72000"/>
          </a:xfrm>
          <a:prstGeom prst="rect">
            <a:avLst/>
          </a:prstGeom>
          <a:solidFill>
            <a:schemeClr val="tx2"/>
          </a:solidFill>
        </p:spPr>
        <p:txBody>
          <a:bodyPr lIns="9180000"/>
          <a:lstStyle>
            <a:lvl1pPr marL="0" indent="0" algn="l" defTabSz="914400" rtl="0" eaLnBrk="1" latinLnBrk="0" hangingPunct="1">
              <a:lnSpc>
                <a:spcPct val="100000"/>
              </a:lnSpc>
              <a:spcBef>
                <a:spcPts val="0"/>
              </a:spcBef>
              <a:spcAft>
                <a:spcPts val="1200"/>
              </a:spcAft>
              <a:buFont typeface="Arial" panose="020B0604020202020204" pitchFamily="34" charset="0"/>
              <a:buNone/>
              <a:defRPr sz="100" b="1"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00" kern="1200">
                <a:solidFill>
                  <a:schemeClr val="bg1"/>
                </a:solidFill>
                <a:latin typeface="+mn-lt"/>
                <a:ea typeface="+mn-ea"/>
                <a:cs typeface="+mn-cs"/>
              </a:defRPr>
            </a:lvl2pPr>
            <a:lvl3pPr marL="360000" indent="-360000" algn="l" defTabSz="914400" rtl="0" eaLnBrk="1" latinLnBrk="0" hangingPunct="1">
              <a:lnSpc>
                <a:spcPct val="100000"/>
              </a:lnSpc>
              <a:spcBef>
                <a:spcPts val="0"/>
              </a:spcBef>
              <a:spcAft>
                <a:spcPts val="600"/>
              </a:spcAft>
              <a:buFontTx/>
              <a:buBlip>
                <a:blip r:embed="rId33"/>
              </a:buBlip>
              <a:defRPr sz="100" kern="1200">
                <a:solidFill>
                  <a:schemeClr val="bg1"/>
                </a:solidFill>
                <a:latin typeface="+mn-lt"/>
                <a:ea typeface="+mn-ea"/>
                <a:cs typeface="+mn-cs"/>
              </a:defRPr>
            </a:lvl3pPr>
            <a:lvl4pPr marL="720000" indent="-360000" algn="l" defTabSz="914400" rtl="0" eaLnBrk="1" latinLnBrk="0" hangingPunct="1">
              <a:lnSpc>
                <a:spcPct val="100000"/>
              </a:lnSpc>
              <a:spcBef>
                <a:spcPts val="0"/>
              </a:spcBef>
              <a:spcAft>
                <a:spcPts val="600"/>
              </a:spcAft>
              <a:buFontTx/>
              <a:buBlip>
                <a:blip r:embed="rId34"/>
              </a:buBlip>
              <a:defRPr sz="100" kern="1200">
                <a:solidFill>
                  <a:schemeClr val="bg1"/>
                </a:solidFill>
                <a:latin typeface="+mn-lt"/>
                <a:ea typeface="+mn-ea"/>
                <a:cs typeface="+mn-cs"/>
              </a:defRPr>
            </a:lvl4pPr>
            <a:lvl5pPr marL="1080000" indent="-360000" algn="l" defTabSz="914400" rtl="0" eaLnBrk="1" latinLnBrk="0" hangingPunct="1">
              <a:lnSpc>
                <a:spcPct val="100000"/>
              </a:lnSpc>
              <a:spcBef>
                <a:spcPts val="0"/>
              </a:spcBef>
              <a:spcAft>
                <a:spcPts val="600"/>
              </a:spcAft>
              <a:buClr>
                <a:schemeClr val="tx1"/>
              </a:buClr>
              <a:buFont typeface="Symbol" panose="05050102010706020507" pitchFamily="18" charset="2"/>
              <a:buChar char="-"/>
              <a:defRPr sz="100" kern="1200">
                <a:solidFill>
                  <a:schemeClr val="bg1"/>
                </a:solidFill>
                <a:latin typeface="+mn-lt"/>
                <a:ea typeface="+mn-ea"/>
                <a:cs typeface="+mn-cs"/>
              </a:defRPr>
            </a:lvl5pPr>
            <a:lvl6pPr marL="360000" indent="-360000" algn="l" defTabSz="914400" rtl="0" eaLnBrk="1" latinLnBrk="0" hangingPunct="1">
              <a:lnSpc>
                <a:spcPct val="100000"/>
              </a:lnSpc>
              <a:spcBef>
                <a:spcPts val="0"/>
              </a:spcBef>
              <a:buFont typeface="+mj-lt"/>
              <a:buAutoNum type="arabicPeriod"/>
              <a:defRPr sz="100" kern="1200">
                <a:solidFill>
                  <a:schemeClr val="bg1"/>
                </a:solidFill>
                <a:latin typeface="+mn-lt"/>
                <a:ea typeface="+mn-ea"/>
                <a:cs typeface="+mn-cs"/>
              </a:defRPr>
            </a:lvl6pPr>
            <a:lvl7pPr marL="360000" indent="-360000" algn="l" defTabSz="914400" rtl="0" eaLnBrk="1" latinLnBrk="0" hangingPunct="1">
              <a:lnSpc>
                <a:spcPct val="100000"/>
              </a:lnSpc>
              <a:spcBef>
                <a:spcPts val="0"/>
              </a:spcBef>
              <a:buFont typeface="+mj-lt"/>
              <a:buAutoNum type="arabicPeriod"/>
              <a:defRPr sz="100" kern="1200">
                <a:solidFill>
                  <a:schemeClr val="bg1"/>
                </a:solidFill>
                <a:latin typeface="+mn-lt"/>
                <a:ea typeface="+mn-ea"/>
                <a:cs typeface="+mn-cs"/>
              </a:defRPr>
            </a:lvl7pPr>
            <a:lvl8pPr marL="360000" indent="-360000" algn="l" defTabSz="914400" rtl="0" eaLnBrk="1" latinLnBrk="0" hangingPunct="1">
              <a:lnSpc>
                <a:spcPct val="100000"/>
              </a:lnSpc>
              <a:spcBef>
                <a:spcPts val="0"/>
              </a:spcBef>
              <a:buFont typeface="+mj-lt"/>
              <a:buAutoNum type="arabicPeriod"/>
              <a:defRPr sz="100" kern="1200">
                <a:solidFill>
                  <a:schemeClr val="bg1"/>
                </a:solidFill>
                <a:latin typeface="+mn-lt"/>
                <a:ea typeface="+mn-ea"/>
                <a:cs typeface="+mn-cs"/>
              </a:defRPr>
            </a:lvl8pPr>
            <a:lvl9pPr marL="360000" indent="-360000" algn="l" defTabSz="914400" rtl="0" eaLnBrk="1" latinLnBrk="0" hangingPunct="1">
              <a:lnSpc>
                <a:spcPct val="100000"/>
              </a:lnSpc>
              <a:spcBef>
                <a:spcPts val="0"/>
              </a:spcBef>
              <a:buFont typeface="+mj-lt"/>
              <a:buAutoNum type="arabicPeriod"/>
              <a:defRPr sz="100" kern="1200">
                <a:solidFill>
                  <a:schemeClr val="bg1"/>
                </a:solidFill>
                <a:latin typeface="+mn-lt"/>
                <a:ea typeface="+mn-ea"/>
                <a:cs typeface="+mn-cs"/>
              </a:defRPr>
            </a:lvl9pPr>
          </a:lstStyle>
          <a:p>
            <a:r>
              <a:rPr lang="de-DE" sz="100"/>
              <a:t> </a:t>
            </a:r>
            <a:endParaRPr lang="de-DE" sz="100" dirty="0"/>
          </a:p>
        </p:txBody>
      </p:sp>
      <p:pic>
        <p:nvPicPr>
          <p:cNvPr id="36" name="Grafik 35"/>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8880002" y="336000"/>
            <a:ext cx="3075823" cy="336000"/>
          </a:xfrm>
          <a:prstGeom prst="rect">
            <a:avLst/>
          </a:prstGeom>
        </p:spPr>
      </p:pic>
      <p:grpSp>
        <p:nvGrpSpPr>
          <p:cNvPr id="35" name="Regieanweisung"/>
          <p:cNvGrpSpPr/>
          <p:nvPr/>
        </p:nvGrpSpPr>
        <p:grpSpPr>
          <a:xfrm>
            <a:off x="-2544000" y="-468000"/>
            <a:ext cx="15600000" cy="7794000"/>
            <a:chOff x="-1908000" y="-468000"/>
            <a:chExt cx="11700000" cy="7794000"/>
          </a:xfrm>
        </p:grpSpPr>
        <p:grpSp>
          <p:nvGrpSpPr>
            <p:cNvPr id="39" name="Hilfslinien // oben"/>
            <p:cNvGrpSpPr/>
            <p:nvPr userDrawn="1"/>
          </p:nvGrpSpPr>
          <p:grpSpPr>
            <a:xfrm>
              <a:off x="181957" y="-468000"/>
              <a:ext cx="8780150" cy="360000"/>
              <a:chOff x="181957" y="-468000"/>
              <a:chExt cx="8780150" cy="360000"/>
            </a:xfrm>
          </p:grpSpPr>
          <p:sp>
            <p:nvSpPr>
              <p:cNvPr id="60" name="Linientext 12,00 // oben"/>
              <p:cNvSpPr txBox="1"/>
              <p:nvPr userDrawn="1"/>
            </p:nvSpPr>
            <p:spPr>
              <a:xfrm>
                <a:off x="217957" y="-468000"/>
                <a:ext cx="540000" cy="360000"/>
              </a:xfrm>
              <a:prstGeom prst="rect">
                <a:avLst/>
              </a:prstGeom>
              <a:noFill/>
              <a:ln w="12700">
                <a:noFill/>
              </a:ln>
            </p:spPr>
            <p:txBody>
              <a:bodyPr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l">
                  <a:lnSpc>
                    <a:spcPct val="100000"/>
                  </a:lnSpc>
                </a:pPr>
                <a:r>
                  <a:rPr lang="de-DE" sz="800" dirty="0">
                    <a:solidFill>
                      <a:schemeClr val="tx1"/>
                    </a:solidFill>
                    <a:latin typeface="+mn-lt"/>
                  </a:rPr>
                  <a:t>12,19</a:t>
                </a:r>
              </a:p>
              <a:p>
                <a:pPr algn="l">
                  <a:lnSpc>
                    <a:spcPct val="100000"/>
                  </a:lnSpc>
                </a:pPr>
                <a:r>
                  <a:rPr lang="de-DE" sz="800" dirty="0">
                    <a:solidFill>
                      <a:schemeClr val="tx1"/>
                    </a:solidFill>
                    <a:latin typeface="+mn-lt"/>
                  </a:rPr>
                  <a:t>00,50 </a:t>
                </a:r>
                <a:r>
                  <a:rPr lang="de-DE" sz="800" baseline="0" dirty="0">
                    <a:solidFill>
                      <a:schemeClr val="tx1"/>
                    </a:solidFill>
                    <a:latin typeface="+mn-lt"/>
                  </a:rPr>
                  <a:t>cm</a:t>
                </a:r>
                <a:endParaRPr lang="de-DE" sz="800" dirty="0">
                  <a:solidFill>
                    <a:schemeClr val="tx1"/>
                  </a:solidFill>
                  <a:latin typeface="+mn-lt"/>
                </a:endParaRPr>
              </a:p>
            </p:txBody>
          </p:sp>
          <p:cxnSp>
            <p:nvCxnSpPr>
              <p:cNvPr id="61" name="Hilfslinie 12,00 // oben"/>
              <p:cNvCxnSpPr/>
              <p:nvPr userDrawn="1"/>
            </p:nvCxnSpPr>
            <p:spPr>
              <a:xfrm flipV="1">
                <a:off x="181957" y="-468000"/>
                <a:ext cx="0" cy="36000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2" name="Linientext 11,90 // oben"/>
              <p:cNvSpPr txBox="1"/>
              <p:nvPr userDrawn="1"/>
            </p:nvSpPr>
            <p:spPr>
              <a:xfrm>
                <a:off x="8385444" y="-468000"/>
                <a:ext cx="540000" cy="360000"/>
              </a:xfrm>
              <a:prstGeom prst="rect">
                <a:avLst/>
              </a:prstGeom>
              <a:noFill/>
              <a:ln w="12700">
                <a:noFill/>
              </a:ln>
            </p:spPr>
            <p:txBody>
              <a:bodyPr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lnSpc>
                    <a:spcPct val="100000"/>
                  </a:lnSpc>
                </a:pPr>
                <a:r>
                  <a:rPr lang="de-DE" sz="800" dirty="0">
                    <a:solidFill>
                      <a:schemeClr val="tx1"/>
                    </a:solidFill>
                    <a:latin typeface="+mn-lt"/>
                  </a:rPr>
                  <a:t>12,20</a:t>
                </a:r>
              </a:p>
              <a:p>
                <a:pPr algn="r">
                  <a:lnSpc>
                    <a:spcPct val="100000"/>
                  </a:lnSpc>
                </a:pPr>
                <a:r>
                  <a:rPr lang="de-DE" sz="800" dirty="0">
                    <a:solidFill>
                      <a:schemeClr val="tx1"/>
                    </a:solidFill>
                    <a:latin typeface="+mn-lt"/>
                  </a:rPr>
                  <a:t>cm 24,90</a:t>
                </a:r>
              </a:p>
            </p:txBody>
          </p:sp>
          <p:cxnSp>
            <p:nvCxnSpPr>
              <p:cNvPr id="63" name="Hilfslinie 11,90 // oben"/>
              <p:cNvCxnSpPr/>
              <p:nvPr userDrawn="1"/>
            </p:nvCxnSpPr>
            <p:spPr>
              <a:xfrm flipV="1">
                <a:off x="8962107" y="-468000"/>
                <a:ext cx="0" cy="36000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0" name="Hilfslinien // unten"/>
            <p:cNvGrpSpPr/>
            <p:nvPr userDrawn="1"/>
          </p:nvGrpSpPr>
          <p:grpSpPr>
            <a:xfrm>
              <a:off x="181957" y="6966000"/>
              <a:ext cx="8780150" cy="360000"/>
              <a:chOff x="181957" y="6966000"/>
              <a:chExt cx="8780150" cy="360000"/>
            </a:xfrm>
          </p:grpSpPr>
          <p:sp>
            <p:nvSpPr>
              <p:cNvPr id="56" name="Linientext 12,00 // unten"/>
              <p:cNvSpPr txBox="1"/>
              <p:nvPr userDrawn="1"/>
            </p:nvSpPr>
            <p:spPr>
              <a:xfrm>
                <a:off x="217957" y="6966000"/>
                <a:ext cx="540000" cy="360000"/>
              </a:xfrm>
              <a:prstGeom prst="rect">
                <a:avLst/>
              </a:prstGeom>
              <a:noFill/>
              <a:ln w="12700">
                <a:noFill/>
              </a:ln>
            </p:spPr>
            <p:txBody>
              <a:bodyPr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l">
                  <a:lnSpc>
                    <a:spcPct val="100000"/>
                  </a:lnSpc>
                </a:pPr>
                <a:r>
                  <a:rPr lang="de-DE" sz="800" dirty="0">
                    <a:solidFill>
                      <a:schemeClr val="tx1"/>
                    </a:solidFill>
                    <a:latin typeface="+mn-lt"/>
                  </a:rPr>
                  <a:t>00,50 </a:t>
                </a:r>
                <a:r>
                  <a:rPr lang="de-DE" sz="800" baseline="0" dirty="0">
                    <a:solidFill>
                      <a:schemeClr val="tx1"/>
                    </a:solidFill>
                    <a:latin typeface="+mn-lt"/>
                  </a:rPr>
                  <a:t>cm</a:t>
                </a:r>
              </a:p>
              <a:p>
                <a:pPr algn="l">
                  <a:lnSpc>
                    <a:spcPct val="100000"/>
                  </a:lnSpc>
                </a:pPr>
                <a:r>
                  <a:rPr lang="de-DE" sz="800" baseline="0" dirty="0">
                    <a:solidFill>
                      <a:schemeClr val="tx1"/>
                    </a:solidFill>
                    <a:latin typeface="+mn-lt"/>
                  </a:rPr>
                  <a:t>12,19</a:t>
                </a:r>
                <a:endParaRPr lang="de-DE" sz="800" dirty="0">
                  <a:solidFill>
                    <a:schemeClr val="tx1"/>
                  </a:solidFill>
                  <a:latin typeface="+mn-lt"/>
                </a:endParaRPr>
              </a:p>
            </p:txBody>
          </p:sp>
          <p:cxnSp>
            <p:nvCxnSpPr>
              <p:cNvPr id="57" name="Hilfslinie 12,00 // unten"/>
              <p:cNvCxnSpPr/>
              <p:nvPr userDrawn="1"/>
            </p:nvCxnSpPr>
            <p:spPr>
              <a:xfrm flipV="1">
                <a:off x="181957" y="6966000"/>
                <a:ext cx="0" cy="36000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8" name="Linientext 11,90 // unten"/>
              <p:cNvSpPr txBox="1"/>
              <p:nvPr userDrawn="1"/>
            </p:nvSpPr>
            <p:spPr>
              <a:xfrm>
                <a:off x="8385444" y="6966000"/>
                <a:ext cx="540000" cy="360000"/>
              </a:xfrm>
              <a:prstGeom prst="rect">
                <a:avLst/>
              </a:prstGeom>
              <a:noFill/>
              <a:ln w="12700">
                <a:noFill/>
              </a:ln>
            </p:spPr>
            <p:txBody>
              <a:bodyPr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lnSpc>
                    <a:spcPct val="100000"/>
                  </a:lnSpc>
                </a:pPr>
                <a:r>
                  <a:rPr lang="de-DE" sz="800" dirty="0">
                    <a:solidFill>
                      <a:schemeClr val="tx1"/>
                    </a:solidFill>
                    <a:latin typeface="+mn-lt"/>
                  </a:rPr>
                  <a:t>cm 24,90</a:t>
                </a:r>
              </a:p>
              <a:p>
                <a:pPr algn="r">
                  <a:lnSpc>
                    <a:spcPct val="100000"/>
                  </a:lnSpc>
                </a:pPr>
                <a:r>
                  <a:rPr lang="de-DE" sz="800" dirty="0">
                    <a:solidFill>
                      <a:schemeClr val="tx1"/>
                    </a:solidFill>
                    <a:latin typeface="+mn-lt"/>
                  </a:rPr>
                  <a:t>12,20</a:t>
                </a:r>
              </a:p>
            </p:txBody>
          </p:sp>
          <p:cxnSp>
            <p:nvCxnSpPr>
              <p:cNvPr id="59" name="Hilfslinie 11,90 // unten"/>
              <p:cNvCxnSpPr/>
              <p:nvPr userDrawn="1"/>
            </p:nvCxnSpPr>
            <p:spPr>
              <a:xfrm flipV="1">
                <a:off x="8962107" y="6966000"/>
                <a:ext cx="0" cy="36000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1" name="Hilfslinien // rechts"/>
            <p:cNvGrpSpPr/>
            <p:nvPr userDrawn="1"/>
          </p:nvGrpSpPr>
          <p:grpSpPr>
            <a:xfrm>
              <a:off x="9252000" y="237202"/>
              <a:ext cx="540000" cy="6102435"/>
              <a:chOff x="9252000" y="237202"/>
              <a:chExt cx="540000" cy="6102435"/>
            </a:xfrm>
          </p:grpSpPr>
          <p:sp>
            <p:nvSpPr>
              <p:cNvPr id="50" name="Linientext 06,00 // rechts"/>
              <p:cNvSpPr txBox="1"/>
              <p:nvPr userDrawn="1"/>
            </p:nvSpPr>
            <p:spPr>
              <a:xfrm>
                <a:off x="9252000" y="271990"/>
                <a:ext cx="540000" cy="360000"/>
              </a:xfrm>
              <a:prstGeom prst="rect">
                <a:avLst/>
              </a:prstGeom>
              <a:noFill/>
              <a:ln w="12700">
                <a:noFill/>
              </a:ln>
            </p:spPr>
            <p:txBody>
              <a:bodyPr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l">
                  <a:lnSpc>
                    <a:spcPct val="100000"/>
                  </a:lnSpc>
                </a:pPr>
                <a:r>
                  <a:rPr lang="de-DE" sz="800" dirty="0">
                    <a:solidFill>
                      <a:schemeClr val="tx1"/>
                    </a:solidFill>
                    <a:latin typeface="+mn-lt"/>
                  </a:rPr>
                  <a:t>0,50 cm</a:t>
                </a:r>
              </a:p>
              <a:p>
                <a:pPr algn="l">
                  <a:lnSpc>
                    <a:spcPct val="100000"/>
                  </a:lnSpc>
                </a:pPr>
                <a:r>
                  <a:rPr lang="de-DE" sz="800" dirty="0">
                    <a:solidFill>
                      <a:schemeClr val="tx1"/>
                    </a:solidFill>
                    <a:latin typeface="+mn-lt"/>
                  </a:rPr>
                  <a:t>6,64</a:t>
                </a:r>
              </a:p>
            </p:txBody>
          </p:sp>
          <p:cxnSp>
            <p:nvCxnSpPr>
              <p:cNvPr id="51" name="Hilfslinie 06,00 // rechts"/>
              <p:cNvCxnSpPr/>
              <p:nvPr userDrawn="1"/>
            </p:nvCxnSpPr>
            <p:spPr>
              <a:xfrm flipH="1">
                <a:off x="9252000" y="237202"/>
                <a:ext cx="360000" cy="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2" name="Linientext 03,70 // rechts"/>
              <p:cNvSpPr txBox="1"/>
              <p:nvPr userDrawn="1"/>
            </p:nvSpPr>
            <p:spPr>
              <a:xfrm>
                <a:off x="9252000" y="1427294"/>
                <a:ext cx="540000" cy="360000"/>
              </a:xfrm>
              <a:prstGeom prst="rect">
                <a:avLst/>
              </a:prstGeom>
              <a:noFill/>
              <a:ln w="12700">
                <a:noFill/>
              </a:ln>
            </p:spPr>
            <p:txBody>
              <a:bodyPr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l">
                  <a:lnSpc>
                    <a:spcPct val="100000"/>
                  </a:lnSpc>
                </a:pPr>
                <a:r>
                  <a:rPr lang="de-DE" sz="800" dirty="0">
                    <a:solidFill>
                      <a:schemeClr val="tx1"/>
                    </a:solidFill>
                    <a:latin typeface="+mn-lt"/>
                  </a:rPr>
                  <a:t>02,9 cm</a:t>
                </a:r>
              </a:p>
              <a:p>
                <a:pPr algn="l">
                  <a:lnSpc>
                    <a:spcPct val="100000"/>
                  </a:lnSpc>
                </a:pPr>
                <a:r>
                  <a:rPr lang="de-DE" sz="800" dirty="0">
                    <a:solidFill>
                      <a:schemeClr val="tx1"/>
                    </a:solidFill>
                    <a:latin typeface="+mn-lt"/>
                  </a:rPr>
                  <a:t>04,24</a:t>
                </a:r>
              </a:p>
            </p:txBody>
          </p:sp>
          <p:cxnSp>
            <p:nvCxnSpPr>
              <p:cNvPr id="53" name="Hilfslinie 03,70 // rechts"/>
              <p:cNvCxnSpPr/>
              <p:nvPr userDrawn="1"/>
            </p:nvCxnSpPr>
            <p:spPr>
              <a:xfrm flipH="1">
                <a:off x="9252000" y="1389582"/>
                <a:ext cx="360000" cy="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4" name="Linientext 08,60 // rechts"/>
              <p:cNvSpPr txBox="1"/>
              <p:nvPr userDrawn="1"/>
            </p:nvSpPr>
            <p:spPr>
              <a:xfrm>
                <a:off x="9252000" y="5942210"/>
                <a:ext cx="540000" cy="360000"/>
              </a:xfrm>
              <a:prstGeom prst="rect">
                <a:avLst/>
              </a:prstGeom>
              <a:noFill/>
              <a:ln w="12700">
                <a:noFill/>
              </a:ln>
            </p:spPr>
            <p:txBody>
              <a:bodyPr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l">
                  <a:lnSpc>
                    <a:spcPct val="100000"/>
                  </a:lnSpc>
                </a:pPr>
                <a:endParaRPr lang="de-DE" sz="800" dirty="0">
                  <a:solidFill>
                    <a:schemeClr val="tx1"/>
                  </a:solidFill>
                  <a:latin typeface="+mn-lt"/>
                </a:endParaRPr>
              </a:p>
              <a:p>
                <a:pPr algn="l">
                  <a:lnSpc>
                    <a:spcPct val="100000"/>
                  </a:lnSpc>
                </a:pPr>
                <a:r>
                  <a:rPr lang="de-DE" sz="800" dirty="0">
                    <a:solidFill>
                      <a:schemeClr val="tx1"/>
                    </a:solidFill>
                    <a:latin typeface="+mn-lt"/>
                  </a:rPr>
                  <a:t>6,07</a:t>
                </a:r>
              </a:p>
              <a:p>
                <a:pPr algn="l">
                  <a:lnSpc>
                    <a:spcPct val="100000"/>
                  </a:lnSpc>
                </a:pPr>
                <a:r>
                  <a:rPr lang="de-DE" sz="800" dirty="0">
                    <a:solidFill>
                      <a:schemeClr val="tx1"/>
                    </a:solidFill>
                    <a:latin typeface="+mn-lt"/>
                  </a:rPr>
                  <a:t>13,2 cm</a:t>
                </a:r>
              </a:p>
            </p:txBody>
          </p:sp>
          <p:cxnSp>
            <p:nvCxnSpPr>
              <p:cNvPr id="55" name="Hilfslinie 08,60 // rechts"/>
              <p:cNvCxnSpPr/>
              <p:nvPr userDrawn="1"/>
            </p:nvCxnSpPr>
            <p:spPr>
              <a:xfrm flipH="1">
                <a:off x="9252000" y="6339637"/>
                <a:ext cx="360000" cy="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2" name="Regieanweisung"/>
            <p:cNvGrpSpPr/>
            <p:nvPr userDrawn="1"/>
          </p:nvGrpSpPr>
          <p:grpSpPr>
            <a:xfrm>
              <a:off x="-1908000" y="-468000"/>
              <a:ext cx="9720000" cy="5527665"/>
              <a:chOff x="-1908000" y="-468000"/>
              <a:chExt cx="9720000" cy="5527665"/>
            </a:xfrm>
          </p:grpSpPr>
          <p:sp>
            <p:nvSpPr>
              <p:cNvPr id="47" name="Listenebenen"/>
              <p:cNvSpPr txBox="1"/>
              <p:nvPr userDrawn="1"/>
            </p:nvSpPr>
            <p:spPr>
              <a:xfrm rot="10800000" flipH="1" flipV="1">
                <a:off x="-1908000" y="4339665"/>
                <a:ext cx="1800000" cy="72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lnSpc>
                    <a:spcPct val="100000"/>
                  </a:lnSpc>
                  <a:spcBef>
                    <a:spcPts val="0"/>
                  </a:spcBef>
                  <a:spcAft>
                    <a:spcPts val="0"/>
                  </a:spcAft>
                </a:pPr>
                <a:r>
                  <a:rPr lang="de-DE" sz="900" baseline="0" dirty="0">
                    <a:solidFill>
                      <a:schemeClr val="tx1"/>
                    </a:solidFill>
                    <a:latin typeface="+mn-lt"/>
                  </a:rPr>
                  <a:t>Change </a:t>
                </a:r>
                <a:r>
                  <a:rPr lang="de-DE" sz="900" baseline="0" dirty="0" err="1">
                    <a:solidFill>
                      <a:schemeClr val="tx1"/>
                    </a:solidFill>
                    <a:latin typeface="+mn-lt"/>
                  </a:rPr>
                  <a:t>text</a:t>
                </a:r>
                <a:r>
                  <a:rPr lang="de-DE" sz="900" baseline="0" dirty="0">
                    <a:solidFill>
                      <a:schemeClr val="tx1"/>
                    </a:solidFill>
                    <a:latin typeface="+mn-lt"/>
                  </a:rPr>
                  <a:t> </a:t>
                </a:r>
                <a:r>
                  <a:rPr lang="de-DE" sz="900" baseline="0" dirty="0" err="1">
                    <a:solidFill>
                      <a:schemeClr val="tx1"/>
                    </a:solidFill>
                    <a:latin typeface="+mn-lt"/>
                  </a:rPr>
                  <a:t>level</a:t>
                </a:r>
                <a:r>
                  <a:rPr lang="de-DE" sz="900" baseline="0" dirty="0">
                    <a:solidFill>
                      <a:schemeClr val="tx1"/>
                    </a:solidFill>
                    <a:latin typeface="+mn-lt"/>
                  </a:rPr>
                  <a:t>: </a:t>
                </a:r>
                <a:br>
                  <a:rPr lang="de-DE" sz="900" baseline="0" dirty="0">
                    <a:solidFill>
                      <a:schemeClr val="tx1"/>
                    </a:solidFill>
                    <a:latin typeface="+mn-lt"/>
                  </a:rPr>
                </a:br>
                <a:r>
                  <a:rPr lang="de-DE" sz="900" b="1" baseline="0" dirty="0">
                    <a:solidFill>
                      <a:schemeClr val="tx1"/>
                    </a:solidFill>
                    <a:latin typeface="+mn-lt"/>
                  </a:rPr>
                  <a:t>Home </a:t>
                </a:r>
                <a:r>
                  <a:rPr lang="de-DE" sz="900" b="0" baseline="0" dirty="0">
                    <a:solidFill>
                      <a:schemeClr val="tx1"/>
                    </a:solidFill>
                    <a:latin typeface="+mn-lt"/>
                  </a:rPr>
                  <a:t>//</a:t>
                </a:r>
                <a:r>
                  <a:rPr lang="de-DE" sz="900" b="1" baseline="0" dirty="0">
                    <a:solidFill>
                      <a:schemeClr val="tx1"/>
                    </a:solidFill>
                    <a:latin typeface="+mn-lt"/>
                  </a:rPr>
                  <a:t> </a:t>
                </a:r>
                <a:r>
                  <a:rPr lang="de-DE" sz="900" b="1" baseline="0" dirty="0" err="1">
                    <a:solidFill>
                      <a:schemeClr val="tx1"/>
                    </a:solidFill>
                    <a:latin typeface="+mn-lt"/>
                  </a:rPr>
                  <a:t>paragraph</a:t>
                </a:r>
                <a:r>
                  <a:rPr lang="de-DE" sz="900" b="1" baseline="0" dirty="0">
                    <a:solidFill>
                      <a:schemeClr val="tx1"/>
                    </a:solidFill>
                    <a:latin typeface="+mn-lt"/>
                  </a:rPr>
                  <a:t> </a:t>
                </a:r>
                <a:r>
                  <a:rPr lang="de-DE" sz="900" b="0" baseline="0" dirty="0">
                    <a:solidFill>
                      <a:schemeClr val="tx1"/>
                    </a:solidFill>
                    <a:latin typeface="+mn-lt"/>
                  </a:rPr>
                  <a:t>//</a:t>
                </a:r>
                <a:r>
                  <a:rPr lang="de-DE" sz="900" b="1" baseline="0" dirty="0">
                    <a:solidFill>
                      <a:schemeClr val="tx1"/>
                    </a:solidFill>
                    <a:latin typeface="+mn-lt"/>
                  </a:rPr>
                  <a:t> </a:t>
                </a:r>
                <a:r>
                  <a:rPr lang="de-DE" sz="900" b="1" baseline="0" dirty="0" err="1">
                    <a:solidFill>
                      <a:schemeClr val="tx1"/>
                    </a:solidFill>
                    <a:latin typeface="+mn-lt"/>
                  </a:rPr>
                  <a:t>increase</a:t>
                </a:r>
                <a:r>
                  <a:rPr lang="de-DE" sz="900" b="1" baseline="0" dirty="0">
                    <a:solidFill>
                      <a:schemeClr val="tx1"/>
                    </a:solidFill>
                    <a:latin typeface="+mn-lt"/>
                  </a:rPr>
                  <a:t>/</a:t>
                </a:r>
                <a:r>
                  <a:rPr lang="de-DE" sz="900" b="1" baseline="0" dirty="0" err="1">
                    <a:solidFill>
                      <a:schemeClr val="tx1"/>
                    </a:solidFill>
                    <a:latin typeface="+mn-lt"/>
                  </a:rPr>
                  <a:t>reduce</a:t>
                </a:r>
                <a:r>
                  <a:rPr lang="de-DE" sz="900" b="1" baseline="0" dirty="0">
                    <a:solidFill>
                      <a:schemeClr val="tx1"/>
                    </a:solidFill>
                    <a:latin typeface="+mn-lt"/>
                  </a:rPr>
                  <a:t> </a:t>
                </a:r>
                <a:r>
                  <a:rPr lang="de-DE" sz="900" b="1" baseline="0" dirty="0" err="1">
                    <a:solidFill>
                      <a:schemeClr val="tx1"/>
                    </a:solidFill>
                    <a:latin typeface="+mn-lt"/>
                  </a:rPr>
                  <a:t>list</a:t>
                </a:r>
                <a:r>
                  <a:rPr lang="de-DE" sz="900" b="1" baseline="0" dirty="0">
                    <a:solidFill>
                      <a:schemeClr val="tx1"/>
                    </a:solidFill>
                    <a:latin typeface="+mn-lt"/>
                  </a:rPr>
                  <a:t> </a:t>
                </a:r>
                <a:r>
                  <a:rPr lang="de-DE" sz="900" b="1" baseline="0" dirty="0" err="1">
                    <a:solidFill>
                      <a:schemeClr val="tx1"/>
                    </a:solidFill>
                    <a:latin typeface="+mn-lt"/>
                  </a:rPr>
                  <a:t>level</a:t>
                </a:r>
                <a:endParaRPr lang="de-DE" sz="900" b="1" baseline="0" dirty="0">
                  <a:solidFill>
                    <a:schemeClr val="tx1"/>
                  </a:solidFill>
                  <a:latin typeface="+mn-lt"/>
                </a:endParaRPr>
              </a:p>
            </p:txBody>
          </p:sp>
          <p:sp>
            <p:nvSpPr>
              <p:cNvPr id="48" name="Führungslinien"/>
              <p:cNvSpPr txBox="1"/>
              <p:nvPr userDrawn="1"/>
            </p:nvSpPr>
            <p:spPr>
              <a:xfrm rot="10800000" flipH="1" flipV="1">
                <a:off x="1548000" y="-468000"/>
                <a:ext cx="626400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chemeClr val="tx1"/>
                    </a:solidFill>
                    <a:effectLst/>
                    <a:uLnTx/>
                    <a:uFillTx/>
                    <a:latin typeface="+mn-lt"/>
                    <a:ea typeface="+mn-ea"/>
                    <a:cs typeface="+mn-cs"/>
                  </a:rPr>
                  <a:t>Display </a:t>
                </a:r>
                <a:r>
                  <a:rPr kumimoji="0" lang="de-DE" sz="900" b="0" i="0" u="none" strike="noStrike" kern="1200" cap="none" spc="0" normalizeH="0" baseline="0" noProof="0" dirty="0" err="1">
                    <a:ln>
                      <a:noFill/>
                    </a:ln>
                    <a:solidFill>
                      <a:schemeClr val="tx1"/>
                    </a:solidFill>
                    <a:effectLst/>
                    <a:uLnTx/>
                    <a:uFillTx/>
                    <a:latin typeface="+mn-lt"/>
                    <a:ea typeface="+mn-ea"/>
                    <a:cs typeface="+mn-cs"/>
                  </a:rPr>
                  <a:t>auxiliary</a:t>
                </a:r>
                <a:r>
                  <a:rPr kumimoji="0" lang="de-DE" sz="900" b="0" i="0" u="none" strike="noStrike" kern="1200" cap="none" spc="0" normalizeH="0" baseline="0" noProof="0" dirty="0">
                    <a:ln>
                      <a:noFill/>
                    </a:ln>
                    <a:solidFill>
                      <a:schemeClr val="tx1"/>
                    </a:solidFill>
                    <a:effectLst/>
                    <a:uLnTx/>
                    <a:uFillTx/>
                    <a:latin typeface="+mn-lt"/>
                    <a:ea typeface="+mn-ea"/>
                    <a:cs typeface="+mn-cs"/>
                  </a:rPr>
                  <a:t> </a:t>
                </a:r>
                <a:r>
                  <a:rPr kumimoji="0" lang="de-DE" sz="900" b="0" i="0" u="none" strike="noStrike" kern="1200" cap="none" spc="0" normalizeH="0" baseline="0" noProof="0" dirty="0" err="1">
                    <a:ln>
                      <a:noFill/>
                    </a:ln>
                    <a:solidFill>
                      <a:schemeClr val="tx1"/>
                    </a:solidFill>
                    <a:effectLst/>
                    <a:uLnTx/>
                    <a:uFillTx/>
                    <a:latin typeface="+mn-lt"/>
                    <a:ea typeface="+mn-ea"/>
                    <a:cs typeface="+mn-cs"/>
                  </a:rPr>
                  <a:t>lines</a:t>
                </a:r>
                <a:r>
                  <a:rPr kumimoji="0" lang="de-DE" sz="900" b="0" i="0" u="none" strike="noStrike" kern="1200" cap="none" spc="0" normalizeH="0" baseline="0" noProof="0" dirty="0">
                    <a:ln>
                      <a:noFill/>
                    </a:ln>
                    <a:solidFill>
                      <a:schemeClr val="tx1"/>
                    </a:solidFill>
                    <a:effectLst/>
                    <a:uLnTx/>
                    <a:uFillTx/>
                    <a:latin typeface="+mn-lt"/>
                    <a:ea typeface="+mn-ea"/>
                    <a:cs typeface="+mn-cs"/>
                  </a:rPr>
                  <a:t>:</a:t>
                </a:r>
                <a:br>
                  <a:rPr kumimoji="0" lang="de-DE" sz="900" b="0" i="0" u="none" strike="noStrike" kern="1200" cap="none" spc="0" normalizeH="0" baseline="0" noProof="0" dirty="0">
                    <a:ln>
                      <a:noFill/>
                    </a:ln>
                    <a:solidFill>
                      <a:schemeClr val="tx1"/>
                    </a:solidFill>
                    <a:effectLst/>
                    <a:uLnTx/>
                    <a:uFillTx/>
                    <a:latin typeface="+mn-lt"/>
                    <a:ea typeface="+mn-ea"/>
                    <a:cs typeface="+mn-cs"/>
                  </a:rPr>
                </a:br>
                <a:r>
                  <a:rPr kumimoji="0" lang="de-DE" sz="900" b="1" i="0" u="none" strike="noStrike" kern="1200" cap="none" spc="0" normalizeH="0" baseline="0" noProof="0" dirty="0" err="1">
                    <a:ln>
                      <a:noFill/>
                    </a:ln>
                    <a:solidFill>
                      <a:schemeClr val="tx1"/>
                    </a:solidFill>
                    <a:effectLst/>
                    <a:uLnTx/>
                    <a:uFillTx/>
                    <a:latin typeface="+mn-lt"/>
                    <a:ea typeface="+mn-ea"/>
                    <a:cs typeface="+mn-cs"/>
                  </a:rPr>
                  <a:t>view</a:t>
                </a:r>
                <a:r>
                  <a:rPr kumimoji="0" lang="de-DE" sz="900" b="1" i="0" u="none" strike="noStrike" kern="1200" cap="none" spc="0" normalizeH="0" baseline="0" noProof="0" dirty="0">
                    <a:ln>
                      <a:noFill/>
                    </a:ln>
                    <a:solidFill>
                      <a:schemeClr val="tx1"/>
                    </a:solidFill>
                    <a:effectLst/>
                    <a:uLnTx/>
                    <a:uFillTx/>
                    <a:latin typeface="+mn-lt"/>
                    <a:ea typeface="+mn-ea"/>
                    <a:cs typeface="+mn-cs"/>
                  </a:rPr>
                  <a:t> </a:t>
                </a:r>
                <a:r>
                  <a:rPr kumimoji="0" lang="de-DE" sz="900" b="0" i="0" u="none" strike="noStrike" kern="1200" cap="none" spc="0" normalizeH="0" baseline="0" noProof="0" dirty="0">
                    <a:ln>
                      <a:noFill/>
                    </a:ln>
                    <a:solidFill>
                      <a:schemeClr val="tx1"/>
                    </a:solidFill>
                    <a:effectLst/>
                    <a:uLnTx/>
                    <a:uFillTx/>
                    <a:latin typeface="+mn-lt"/>
                    <a:ea typeface="+mn-ea"/>
                    <a:cs typeface="+mn-cs"/>
                  </a:rPr>
                  <a:t>//</a:t>
                </a:r>
                <a:r>
                  <a:rPr kumimoji="0" lang="de-DE" sz="900" b="1" i="0" u="none" strike="noStrike" kern="1200" cap="none" spc="0" normalizeH="0" baseline="0" noProof="0" dirty="0">
                    <a:ln>
                      <a:noFill/>
                    </a:ln>
                    <a:solidFill>
                      <a:schemeClr val="tx1"/>
                    </a:solidFill>
                    <a:effectLst/>
                    <a:uLnTx/>
                    <a:uFillTx/>
                    <a:latin typeface="+mn-lt"/>
                    <a:ea typeface="+mn-ea"/>
                    <a:cs typeface="+mn-cs"/>
                  </a:rPr>
                  <a:t> </a:t>
                </a:r>
                <a:r>
                  <a:rPr kumimoji="0" lang="de-DE" sz="900" b="1" i="0" u="none" strike="noStrike" kern="1200" cap="none" spc="0" normalizeH="0" baseline="0" noProof="0" dirty="0" err="1">
                    <a:ln>
                      <a:noFill/>
                    </a:ln>
                    <a:solidFill>
                      <a:schemeClr val="tx1"/>
                    </a:solidFill>
                    <a:effectLst/>
                    <a:uLnTx/>
                    <a:uFillTx/>
                    <a:latin typeface="+mn-lt"/>
                    <a:ea typeface="+mn-ea"/>
                    <a:cs typeface="+mn-cs"/>
                  </a:rPr>
                  <a:t>show</a:t>
                </a:r>
                <a:r>
                  <a:rPr kumimoji="0" lang="de-DE" sz="900" b="1" i="0" u="none" strike="noStrike" kern="1200" cap="none" spc="0" normalizeH="0" baseline="0" noProof="0" dirty="0">
                    <a:ln>
                      <a:noFill/>
                    </a:ln>
                    <a:solidFill>
                      <a:schemeClr val="tx1"/>
                    </a:solidFill>
                    <a:effectLst/>
                    <a:uLnTx/>
                    <a:uFillTx/>
                    <a:latin typeface="+mn-lt"/>
                    <a:ea typeface="+mn-ea"/>
                    <a:cs typeface="+mn-cs"/>
                  </a:rPr>
                  <a:t> </a:t>
                </a:r>
                <a:r>
                  <a:rPr kumimoji="0" lang="de-DE" sz="900" b="0" i="0" u="none" strike="noStrike" kern="1200" cap="none" spc="0" normalizeH="0" baseline="0" noProof="0" dirty="0">
                    <a:ln>
                      <a:noFill/>
                    </a:ln>
                    <a:solidFill>
                      <a:schemeClr val="tx1"/>
                    </a:solidFill>
                    <a:effectLst/>
                    <a:uLnTx/>
                    <a:uFillTx/>
                    <a:latin typeface="+mn-lt"/>
                    <a:ea typeface="+mn-ea"/>
                    <a:cs typeface="+mn-cs"/>
                  </a:rPr>
                  <a:t>// Check at </a:t>
                </a:r>
                <a:r>
                  <a:rPr kumimoji="0" lang="de-DE" sz="900" b="0" i="0" u="none" strike="noStrike" kern="1200" cap="none" spc="0" normalizeH="0" baseline="0" noProof="0" dirty="0" err="1">
                    <a:ln>
                      <a:noFill/>
                    </a:ln>
                    <a:solidFill>
                      <a:schemeClr val="tx1"/>
                    </a:solidFill>
                    <a:effectLst/>
                    <a:uLnTx/>
                    <a:uFillTx/>
                    <a:latin typeface="+mn-lt"/>
                    <a:ea typeface="+mn-ea"/>
                    <a:cs typeface="+mn-cs"/>
                  </a:rPr>
                  <a:t>leading</a:t>
                </a:r>
                <a:r>
                  <a:rPr kumimoji="0" lang="de-DE" sz="900" b="0" i="0" u="none" strike="noStrike" kern="1200" cap="none" spc="0" normalizeH="0" baseline="0" noProof="0" dirty="0">
                    <a:ln>
                      <a:noFill/>
                    </a:ln>
                    <a:solidFill>
                      <a:schemeClr val="tx1"/>
                    </a:solidFill>
                    <a:effectLst/>
                    <a:uLnTx/>
                    <a:uFillTx/>
                    <a:latin typeface="+mn-lt"/>
                    <a:ea typeface="+mn-ea"/>
                    <a:cs typeface="+mn-cs"/>
                  </a:rPr>
                  <a:t> </a:t>
                </a:r>
                <a:r>
                  <a:rPr kumimoji="0" lang="de-DE" sz="900" b="0" i="0" u="none" strike="noStrike" kern="1200" cap="none" spc="0" normalizeH="0" baseline="0" noProof="0" dirty="0" err="1">
                    <a:ln>
                      <a:noFill/>
                    </a:ln>
                    <a:solidFill>
                      <a:schemeClr val="tx1"/>
                    </a:solidFill>
                    <a:effectLst/>
                    <a:uLnTx/>
                    <a:uFillTx/>
                    <a:latin typeface="+mn-lt"/>
                    <a:ea typeface="+mn-ea"/>
                    <a:cs typeface="+mn-cs"/>
                  </a:rPr>
                  <a:t>line</a:t>
                </a:r>
                <a:r>
                  <a:rPr kumimoji="0" lang="de-DE" sz="900" b="0" i="0" u="none" strike="noStrike" kern="1200" cap="none" spc="0" normalizeH="0" baseline="0" noProof="0" dirty="0">
                    <a:ln>
                      <a:noFill/>
                    </a:ln>
                    <a:solidFill>
                      <a:schemeClr val="tx1"/>
                    </a:solidFill>
                    <a:effectLst/>
                    <a:uLnTx/>
                    <a:uFillTx/>
                    <a:latin typeface="+mn-lt"/>
                    <a:ea typeface="+mn-ea"/>
                    <a:cs typeface="+mn-cs"/>
                  </a:rPr>
                  <a:t> </a:t>
                </a:r>
              </a:p>
            </p:txBody>
          </p:sp>
          <p:sp>
            <p:nvSpPr>
              <p:cNvPr id="49" name="Zurücksetzen // Layoutwechsel"/>
              <p:cNvSpPr txBox="1"/>
              <p:nvPr userDrawn="1"/>
            </p:nvSpPr>
            <p:spPr>
              <a:xfrm rot="10800000" flipH="1" flipV="1">
                <a:off x="-1908000" y="2204865"/>
                <a:ext cx="1800000" cy="1268413"/>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US" sz="900" b="0" baseline="0" dirty="0">
                    <a:solidFill>
                      <a:schemeClr val="tx1"/>
                    </a:solidFill>
                    <a:latin typeface="+mn-lt"/>
                  </a:rPr>
                  <a:t>Turn slide into original form:</a:t>
                </a:r>
              </a:p>
              <a:p>
                <a:pPr indent="0" algn="r">
                  <a:lnSpc>
                    <a:spcPct val="100000"/>
                  </a:lnSpc>
                  <a:spcBef>
                    <a:spcPts val="0"/>
                  </a:spcBef>
                  <a:spcAft>
                    <a:spcPts val="0"/>
                  </a:spcAft>
                </a:pPr>
                <a:r>
                  <a:rPr lang="de-DE" sz="900" b="1" baseline="0" dirty="0">
                    <a:solidFill>
                      <a:schemeClr val="tx1"/>
                    </a:solidFill>
                    <a:latin typeface="+mn-lt"/>
                  </a:rPr>
                  <a:t>Home </a:t>
                </a:r>
                <a:r>
                  <a:rPr lang="de-DE" sz="900" b="0" baseline="0" dirty="0">
                    <a:solidFill>
                      <a:schemeClr val="tx1"/>
                    </a:solidFill>
                    <a:latin typeface="+mn-lt"/>
                  </a:rPr>
                  <a:t>// </a:t>
                </a:r>
                <a:r>
                  <a:rPr lang="de-DE" sz="900" b="1" baseline="0" dirty="0" err="1">
                    <a:solidFill>
                      <a:schemeClr val="tx1"/>
                    </a:solidFill>
                    <a:latin typeface="+mn-lt"/>
                  </a:rPr>
                  <a:t>layout</a:t>
                </a:r>
                <a:r>
                  <a:rPr lang="de-DE" sz="900" b="1" baseline="0" dirty="0">
                    <a:solidFill>
                      <a:schemeClr val="tx1"/>
                    </a:solidFill>
                    <a:latin typeface="+mn-lt"/>
                  </a:rPr>
                  <a:t> </a:t>
                </a:r>
                <a:r>
                  <a:rPr lang="de-DE" sz="900" b="0" baseline="0" dirty="0">
                    <a:solidFill>
                      <a:schemeClr val="tx1"/>
                    </a:solidFill>
                    <a:latin typeface="+mn-lt"/>
                  </a:rPr>
                  <a:t>// </a:t>
                </a:r>
                <a:r>
                  <a:rPr lang="de-DE" sz="900" b="1" baseline="0" dirty="0" err="1">
                    <a:solidFill>
                      <a:schemeClr val="tx1"/>
                    </a:solidFill>
                    <a:latin typeface="+mn-lt"/>
                  </a:rPr>
                  <a:t>reset</a:t>
                </a:r>
                <a:endParaRPr lang="de-DE" sz="900" b="1" baseline="0" dirty="0">
                  <a:solidFill>
                    <a:schemeClr val="tx1"/>
                  </a:solidFill>
                  <a:latin typeface="+mn-lt"/>
                </a:endParaRPr>
              </a:p>
              <a:p>
                <a:pPr indent="0" algn="r">
                  <a:lnSpc>
                    <a:spcPct val="100000"/>
                  </a:lnSpc>
                  <a:spcBef>
                    <a:spcPts val="0"/>
                  </a:spcBef>
                  <a:spcAft>
                    <a:spcPts val="0"/>
                  </a:spcAft>
                </a:pPr>
                <a:endParaRPr lang="de-DE" sz="900" b="0" baseline="0" dirty="0">
                  <a:solidFill>
                    <a:schemeClr val="tx1"/>
                  </a:solidFill>
                  <a:latin typeface="+mn-lt"/>
                </a:endParaRPr>
              </a:p>
              <a:p>
                <a:pPr indent="0" algn="r">
                  <a:lnSpc>
                    <a:spcPct val="100000"/>
                  </a:lnSpc>
                  <a:spcBef>
                    <a:spcPts val="0"/>
                  </a:spcBef>
                  <a:spcAft>
                    <a:spcPts val="0"/>
                  </a:spcAft>
                </a:pPr>
                <a:r>
                  <a:rPr lang="de-DE" sz="900" b="0" baseline="0" dirty="0">
                    <a:solidFill>
                      <a:schemeClr val="tx1"/>
                    </a:solidFill>
                    <a:latin typeface="+mn-lt"/>
                  </a:rPr>
                  <a:t>Wechsel des Folienlayouts </a:t>
                </a:r>
                <a:br>
                  <a:rPr lang="de-DE" sz="900" b="0" baseline="0" dirty="0">
                    <a:solidFill>
                      <a:schemeClr val="tx1"/>
                    </a:solidFill>
                    <a:latin typeface="+mn-lt"/>
                  </a:rPr>
                </a:br>
                <a:r>
                  <a:rPr lang="de-DE" sz="900" b="0" baseline="0" dirty="0">
                    <a:solidFill>
                      <a:schemeClr val="tx1"/>
                    </a:solidFill>
                    <a:latin typeface="+mn-lt"/>
                  </a:rPr>
                  <a:t>im Menü über:</a:t>
                </a:r>
              </a:p>
              <a:p>
                <a:pPr marL="0" marR="0" lvl="0" indent="0" algn="r" defTabSz="914400" rtl="0" eaLnBrk="1" fontAlgn="auto" latinLnBrk="0" hangingPunct="1">
                  <a:lnSpc>
                    <a:spcPct val="100000"/>
                  </a:lnSpc>
                  <a:spcBef>
                    <a:spcPts val="0"/>
                  </a:spcBef>
                  <a:spcAft>
                    <a:spcPts val="0"/>
                  </a:spcAft>
                  <a:buClrTx/>
                  <a:buSzTx/>
                  <a:buFontTx/>
                  <a:buNone/>
                  <a:tabLst/>
                  <a:defRPr/>
                </a:pPr>
                <a:r>
                  <a:rPr lang="de-DE" sz="900" b="1" baseline="0" dirty="0">
                    <a:solidFill>
                      <a:schemeClr val="tx1"/>
                    </a:solidFill>
                    <a:latin typeface="+mn-lt"/>
                  </a:rPr>
                  <a:t>Home </a:t>
                </a:r>
                <a:r>
                  <a:rPr lang="de-DE" sz="900" b="0" baseline="0" dirty="0">
                    <a:solidFill>
                      <a:schemeClr val="tx1"/>
                    </a:solidFill>
                    <a:latin typeface="+mn-lt"/>
                  </a:rPr>
                  <a:t>// </a:t>
                </a:r>
                <a:r>
                  <a:rPr lang="de-DE" sz="900" b="1" baseline="0" dirty="0" err="1">
                    <a:solidFill>
                      <a:schemeClr val="tx1"/>
                    </a:solidFill>
                    <a:latin typeface="+mn-lt"/>
                  </a:rPr>
                  <a:t>slide</a:t>
                </a:r>
                <a:r>
                  <a:rPr lang="de-DE" sz="900" b="1" baseline="0" dirty="0">
                    <a:solidFill>
                      <a:schemeClr val="tx1"/>
                    </a:solidFill>
                    <a:latin typeface="+mn-lt"/>
                  </a:rPr>
                  <a:t> </a:t>
                </a:r>
                <a:r>
                  <a:rPr lang="de-DE" sz="900" b="0" baseline="0" dirty="0">
                    <a:solidFill>
                      <a:schemeClr val="tx1"/>
                    </a:solidFill>
                    <a:latin typeface="+mn-lt"/>
                  </a:rPr>
                  <a:t>// </a:t>
                </a:r>
                <a:r>
                  <a:rPr lang="de-DE" sz="900" b="1" baseline="0" dirty="0" err="1">
                    <a:solidFill>
                      <a:schemeClr val="tx1"/>
                    </a:solidFill>
                    <a:latin typeface="+mn-lt"/>
                  </a:rPr>
                  <a:t>layout</a:t>
                </a:r>
                <a:endParaRPr lang="de-DE" sz="900" b="1" baseline="0" dirty="0">
                  <a:solidFill>
                    <a:schemeClr val="tx1"/>
                  </a:solidFill>
                  <a:latin typeface="+mn-lt"/>
                </a:endParaRPr>
              </a:p>
              <a:p>
                <a:pPr indent="0" algn="r">
                  <a:lnSpc>
                    <a:spcPct val="100000"/>
                  </a:lnSpc>
                  <a:spcBef>
                    <a:spcPts val="0"/>
                  </a:spcBef>
                  <a:spcAft>
                    <a:spcPts val="0"/>
                  </a:spcAft>
                </a:pPr>
                <a:endParaRPr lang="de-DE" sz="900" b="0" baseline="0" dirty="0">
                  <a:solidFill>
                    <a:schemeClr val="tx1"/>
                  </a:solidFill>
                  <a:latin typeface="+mn-lt"/>
                </a:endParaRPr>
              </a:p>
              <a:p>
                <a:pPr indent="0" algn="r">
                  <a:lnSpc>
                    <a:spcPct val="100000"/>
                  </a:lnSpc>
                  <a:spcBef>
                    <a:spcPts val="0"/>
                  </a:spcBef>
                  <a:spcAft>
                    <a:spcPts val="0"/>
                  </a:spcAft>
                </a:pPr>
                <a:endParaRPr lang="de-DE" sz="900" b="0" baseline="0" dirty="0">
                  <a:solidFill>
                    <a:schemeClr val="tx1"/>
                  </a:solidFill>
                  <a:latin typeface="+mn-lt"/>
                </a:endParaRPr>
              </a:p>
            </p:txBody>
          </p:sp>
        </p:grpSp>
        <p:grpSp>
          <p:nvGrpSpPr>
            <p:cNvPr id="43" name="Hilfslinien // links"/>
            <p:cNvGrpSpPr/>
            <p:nvPr userDrawn="1"/>
          </p:nvGrpSpPr>
          <p:grpSpPr>
            <a:xfrm>
              <a:off x="-468000" y="238647"/>
              <a:ext cx="360000" cy="6098948"/>
              <a:chOff x="-468000" y="238647"/>
              <a:chExt cx="360000" cy="6098948"/>
            </a:xfrm>
          </p:grpSpPr>
          <p:cxnSp>
            <p:nvCxnSpPr>
              <p:cNvPr id="44" name="Hilfslinie 06,00 // links"/>
              <p:cNvCxnSpPr/>
              <p:nvPr userDrawn="1"/>
            </p:nvCxnSpPr>
            <p:spPr>
              <a:xfrm flipH="1">
                <a:off x="-468000" y="1390554"/>
                <a:ext cx="360000" cy="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Hilfslinie 08,60 // links"/>
              <p:cNvCxnSpPr/>
              <p:nvPr userDrawn="1"/>
            </p:nvCxnSpPr>
            <p:spPr>
              <a:xfrm flipH="1">
                <a:off x="-468000" y="6337595"/>
                <a:ext cx="360000" cy="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Hilfslinie 06,00 // links"/>
              <p:cNvCxnSpPr/>
              <p:nvPr userDrawn="1"/>
            </p:nvCxnSpPr>
            <p:spPr>
              <a:xfrm flipH="1">
                <a:off x="-468000" y="238647"/>
                <a:ext cx="360000" cy="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636586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 id="2147483774" r:id="rId28"/>
    <p:sldLayoutId id="2147483775" r:id="rId29"/>
    <p:sldLayoutId id="2147483776" r:id="rId30"/>
    <p:sldLayoutId id="2147483777" r:id="rId31"/>
  </p:sldLayoutIdLst>
  <p:hf hdr="0" ft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600"/>
        </a:spcAft>
        <a:buFontTx/>
        <a:buBlip>
          <a:blip r:embed="rId33"/>
        </a:buBlip>
        <a:defRPr sz="18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600"/>
        </a:spcAft>
        <a:buFontTx/>
        <a:buBlip>
          <a:blip r:embed="rId34"/>
        </a:buBlip>
        <a:defRPr sz="1800" kern="120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600"/>
        </a:spcAft>
        <a:buFont typeface="Symbol" panose="05050102010706020507" pitchFamily="18" charset="2"/>
        <a:buChar char="-"/>
        <a:defRPr sz="1800" kern="1200">
          <a:solidFill>
            <a:schemeClr val="tx1"/>
          </a:solidFill>
          <a:latin typeface="+mn-lt"/>
          <a:ea typeface="+mn-ea"/>
          <a:cs typeface="+mn-cs"/>
        </a:defRPr>
      </a:lvl4pPr>
      <a:lvl5pPr marL="360000" indent="-360000" algn="l" defTabSz="914400" rtl="0" eaLnBrk="1" latinLnBrk="0" hangingPunct="1">
        <a:lnSpc>
          <a:spcPct val="100000"/>
        </a:lnSpc>
        <a:spcBef>
          <a:spcPts val="0"/>
        </a:spcBef>
        <a:spcAft>
          <a:spcPts val="600"/>
        </a:spcAft>
        <a:buClr>
          <a:schemeClr val="tx1"/>
        </a:buClr>
        <a:buFont typeface="+mj-lt"/>
        <a:buAutoNum type="arabicPeriod"/>
        <a:defRPr sz="1800" kern="1200">
          <a:solidFill>
            <a:schemeClr val="tx1"/>
          </a:solidFill>
          <a:latin typeface="+mn-lt"/>
          <a:ea typeface="+mn-ea"/>
          <a:cs typeface="+mn-cs"/>
        </a:defRPr>
      </a:lvl5pPr>
      <a:lvl6pPr marL="360000" indent="-360000" algn="l" defTabSz="914400" rtl="0" eaLnBrk="1" latinLnBrk="0" hangingPunct="1">
        <a:lnSpc>
          <a:spcPct val="100000"/>
        </a:lnSpc>
        <a:spcBef>
          <a:spcPts val="0"/>
        </a:spcBef>
        <a:spcAft>
          <a:spcPts val="600"/>
        </a:spcAft>
        <a:buFont typeface="+mj-lt"/>
        <a:buAutoNum type="arabicPeriod"/>
        <a:defRPr sz="1800" kern="1200">
          <a:solidFill>
            <a:schemeClr val="tx1"/>
          </a:solidFill>
          <a:latin typeface="+mn-lt"/>
          <a:ea typeface="+mn-ea"/>
          <a:cs typeface="+mn-cs"/>
        </a:defRPr>
      </a:lvl6pPr>
      <a:lvl7pPr marL="360000" indent="-360000" algn="l" defTabSz="914400" rtl="0" eaLnBrk="1" latinLnBrk="0" hangingPunct="1">
        <a:lnSpc>
          <a:spcPct val="100000"/>
        </a:lnSpc>
        <a:spcBef>
          <a:spcPts val="0"/>
        </a:spcBef>
        <a:spcAft>
          <a:spcPts val="600"/>
        </a:spcAft>
        <a:buFont typeface="+mj-lt"/>
        <a:buAutoNum type="arabicPeriod"/>
        <a:defRPr sz="1800" kern="1200">
          <a:solidFill>
            <a:schemeClr val="tx1"/>
          </a:solidFill>
          <a:latin typeface="+mn-lt"/>
          <a:ea typeface="+mn-ea"/>
          <a:cs typeface="+mn-cs"/>
        </a:defRPr>
      </a:lvl7pPr>
      <a:lvl8pPr marL="360000" indent="-360000" algn="l" defTabSz="914400" rtl="0" eaLnBrk="1" latinLnBrk="0" hangingPunct="1">
        <a:lnSpc>
          <a:spcPct val="100000"/>
        </a:lnSpc>
        <a:spcBef>
          <a:spcPts val="0"/>
        </a:spcBef>
        <a:spcAft>
          <a:spcPts val="600"/>
        </a:spcAft>
        <a:buFont typeface="+mj-lt"/>
        <a:buAutoNum type="arabicPeriod"/>
        <a:defRPr sz="1800" kern="1200">
          <a:solidFill>
            <a:schemeClr val="tx1"/>
          </a:solidFill>
          <a:latin typeface="+mn-lt"/>
          <a:ea typeface="+mn-ea"/>
          <a:cs typeface="+mn-cs"/>
        </a:defRPr>
      </a:lvl8pPr>
      <a:lvl9pPr marL="360000" indent="-360000" algn="l" defTabSz="914400" rtl="0" eaLnBrk="1" latinLnBrk="0" hangingPunct="1">
        <a:lnSpc>
          <a:spcPct val="100000"/>
        </a:lnSpc>
        <a:spcBef>
          <a:spcPts val="0"/>
        </a:spcBef>
        <a:spcAft>
          <a:spcPts val="600"/>
        </a:spcAft>
        <a:buFont typeface="+mj-lt"/>
        <a:buAutoNum type="arabicPeriod"/>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40000" y="0"/>
            <a:ext cx="8352000" cy="912000"/>
          </a:xfrm>
          <a:prstGeom prst="rect">
            <a:avLst/>
          </a:prstGeom>
        </p:spPr>
        <p:txBody>
          <a:bodyPr vert="horz" lIns="0" tIns="54000" rIns="0" bIns="0" rtlCol="0" anchor="ctr">
            <a:normAutofit/>
          </a:bodyPr>
          <a:lstStyle/>
          <a:p>
            <a:r>
              <a:rPr lang="en-US" dirty="0"/>
              <a:t>This is a long headline</a:t>
            </a:r>
            <a:endParaRPr lang="de-DE" dirty="0"/>
          </a:p>
        </p:txBody>
      </p:sp>
      <p:sp>
        <p:nvSpPr>
          <p:cNvPr id="3" name="Textplatzhalter 2"/>
          <p:cNvSpPr>
            <a:spLocks noGrp="1"/>
          </p:cNvSpPr>
          <p:nvPr>
            <p:ph type="body" idx="1"/>
          </p:nvPr>
        </p:nvSpPr>
        <p:spPr>
          <a:xfrm>
            <a:off x="240000" y="1392000"/>
            <a:ext cx="11712000" cy="49440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p:cNvSpPr>
            <a:spLocks noGrp="1"/>
          </p:cNvSpPr>
          <p:nvPr>
            <p:ph type="dt" sz="half" idx="2"/>
          </p:nvPr>
        </p:nvSpPr>
        <p:spPr>
          <a:xfrm>
            <a:off x="240000" y="6480000"/>
            <a:ext cx="3120000" cy="192000"/>
          </a:xfrm>
          <a:prstGeom prst="rect">
            <a:avLst/>
          </a:prstGeom>
        </p:spPr>
        <p:txBody>
          <a:bodyPr vert="horz" lIns="0" tIns="0" rIns="0" bIns="0" rtlCol="0" anchor="ctr">
            <a:noAutofit/>
          </a:bodyPr>
          <a:lstStyle>
            <a:lvl1pPr algn="l">
              <a:defRPr sz="800">
                <a:solidFill>
                  <a:schemeClr val="tx1"/>
                </a:solidFill>
              </a:defRPr>
            </a:lvl1pPr>
          </a:lstStyle>
          <a:p>
            <a:fld id="{560BB0FC-3A8E-419A-B4F7-637EE512E0EC}" type="datetime1">
              <a:rPr lang="de-DE" smtClean="0"/>
              <a:pPr/>
              <a:t>03.09.2022</a:t>
            </a:fld>
            <a:endParaRPr lang="de-DE" dirty="0"/>
          </a:p>
        </p:txBody>
      </p:sp>
      <p:sp>
        <p:nvSpPr>
          <p:cNvPr id="5" name="Fußzeilenplatzhalter 4"/>
          <p:cNvSpPr>
            <a:spLocks noGrp="1"/>
          </p:cNvSpPr>
          <p:nvPr>
            <p:ph type="ftr" sz="quarter" idx="3"/>
          </p:nvPr>
        </p:nvSpPr>
        <p:spPr>
          <a:xfrm>
            <a:off x="3504000" y="6480000"/>
            <a:ext cx="5184000" cy="192000"/>
          </a:xfrm>
          <a:prstGeom prst="rect">
            <a:avLst/>
          </a:prstGeom>
        </p:spPr>
        <p:txBody>
          <a:bodyPr vert="horz" lIns="0" tIns="0" rIns="0" bIns="0" rtlCol="0" anchor="ctr">
            <a:noAutofit/>
          </a:bodyPr>
          <a:lstStyle>
            <a:lvl1pPr algn="ctr">
              <a:defRPr sz="800">
                <a:solidFill>
                  <a:schemeClr val="tx1"/>
                </a:solidFill>
              </a:defRPr>
            </a:lvl1pPr>
          </a:lstStyle>
          <a:p>
            <a:r>
              <a:rPr lang="nl-NL"/>
              <a:t>Cold In Situ Recycling Project</a:t>
            </a:r>
            <a:endParaRPr lang="de-DE" dirty="0"/>
          </a:p>
        </p:txBody>
      </p:sp>
      <p:sp>
        <p:nvSpPr>
          <p:cNvPr id="6" name="Foliennummernplatzhalter 5"/>
          <p:cNvSpPr>
            <a:spLocks noGrp="1"/>
          </p:cNvSpPr>
          <p:nvPr>
            <p:ph type="sldNum" sz="quarter" idx="4"/>
          </p:nvPr>
        </p:nvSpPr>
        <p:spPr>
          <a:xfrm>
            <a:off x="9120000" y="6480000"/>
            <a:ext cx="2832000" cy="192000"/>
          </a:xfrm>
          <a:prstGeom prst="rect">
            <a:avLst/>
          </a:prstGeom>
        </p:spPr>
        <p:txBody>
          <a:bodyPr vert="horz" lIns="0" tIns="0" rIns="0" bIns="0" rtlCol="0" anchor="ctr">
            <a:noAutofit/>
          </a:bodyPr>
          <a:lstStyle>
            <a:lvl1pPr algn="r">
              <a:defRPr sz="800">
                <a:solidFill>
                  <a:schemeClr val="tx1"/>
                </a:solidFill>
              </a:defRPr>
            </a:lvl1pPr>
          </a:lstStyle>
          <a:p>
            <a:fld id="{24A316AA-10B2-4C10-B44C-E4C1F0DF0499}" type="slidenum">
              <a:rPr lang="de-DE" smtClean="0"/>
              <a:pPr/>
              <a:t>‹#›</a:t>
            </a:fld>
            <a:endParaRPr lang="de-DE" dirty="0"/>
          </a:p>
        </p:txBody>
      </p:sp>
      <p:sp>
        <p:nvSpPr>
          <p:cNvPr id="38" name="Textplatzhalter 8"/>
          <p:cNvSpPr txBox="1">
            <a:spLocks/>
          </p:cNvSpPr>
          <p:nvPr/>
        </p:nvSpPr>
        <p:spPr>
          <a:xfrm>
            <a:off x="0" y="984000"/>
            <a:ext cx="12192000" cy="72000"/>
          </a:xfrm>
          <a:prstGeom prst="rect">
            <a:avLst/>
          </a:prstGeom>
          <a:solidFill>
            <a:schemeClr val="tx2"/>
          </a:solidFill>
        </p:spPr>
        <p:txBody>
          <a:bodyPr lIns="9180000"/>
          <a:lstStyle>
            <a:lvl1pPr marL="0" indent="0" algn="l" defTabSz="914400" rtl="0" eaLnBrk="1" latinLnBrk="0" hangingPunct="1">
              <a:lnSpc>
                <a:spcPct val="100000"/>
              </a:lnSpc>
              <a:spcBef>
                <a:spcPts val="0"/>
              </a:spcBef>
              <a:spcAft>
                <a:spcPts val="1200"/>
              </a:spcAft>
              <a:buFont typeface="Arial" panose="020B0604020202020204" pitchFamily="34" charset="0"/>
              <a:buNone/>
              <a:defRPr sz="100" b="1"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00" kern="1200">
                <a:solidFill>
                  <a:schemeClr val="bg1"/>
                </a:solidFill>
                <a:latin typeface="+mn-lt"/>
                <a:ea typeface="+mn-ea"/>
                <a:cs typeface="+mn-cs"/>
              </a:defRPr>
            </a:lvl2pPr>
            <a:lvl3pPr marL="360000" indent="-360000" algn="l" defTabSz="914400" rtl="0" eaLnBrk="1" latinLnBrk="0" hangingPunct="1">
              <a:lnSpc>
                <a:spcPct val="100000"/>
              </a:lnSpc>
              <a:spcBef>
                <a:spcPts val="0"/>
              </a:spcBef>
              <a:spcAft>
                <a:spcPts val="600"/>
              </a:spcAft>
              <a:buFontTx/>
              <a:buBlip>
                <a:blip r:embed="rId34"/>
              </a:buBlip>
              <a:defRPr sz="100" kern="1200">
                <a:solidFill>
                  <a:schemeClr val="bg1"/>
                </a:solidFill>
                <a:latin typeface="+mn-lt"/>
                <a:ea typeface="+mn-ea"/>
                <a:cs typeface="+mn-cs"/>
              </a:defRPr>
            </a:lvl3pPr>
            <a:lvl4pPr marL="720000" indent="-360000" algn="l" defTabSz="914400" rtl="0" eaLnBrk="1" latinLnBrk="0" hangingPunct="1">
              <a:lnSpc>
                <a:spcPct val="100000"/>
              </a:lnSpc>
              <a:spcBef>
                <a:spcPts val="0"/>
              </a:spcBef>
              <a:spcAft>
                <a:spcPts val="600"/>
              </a:spcAft>
              <a:buFontTx/>
              <a:buBlip>
                <a:blip r:embed="rId35"/>
              </a:buBlip>
              <a:defRPr sz="100" kern="1200">
                <a:solidFill>
                  <a:schemeClr val="bg1"/>
                </a:solidFill>
                <a:latin typeface="+mn-lt"/>
                <a:ea typeface="+mn-ea"/>
                <a:cs typeface="+mn-cs"/>
              </a:defRPr>
            </a:lvl4pPr>
            <a:lvl5pPr marL="1080000" indent="-360000" algn="l" defTabSz="914400" rtl="0" eaLnBrk="1" latinLnBrk="0" hangingPunct="1">
              <a:lnSpc>
                <a:spcPct val="100000"/>
              </a:lnSpc>
              <a:spcBef>
                <a:spcPts val="0"/>
              </a:spcBef>
              <a:spcAft>
                <a:spcPts val="600"/>
              </a:spcAft>
              <a:buClr>
                <a:schemeClr val="tx1"/>
              </a:buClr>
              <a:buFont typeface="Symbol" panose="05050102010706020507" pitchFamily="18" charset="2"/>
              <a:buChar char="-"/>
              <a:defRPr sz="100" kern="1200">
                <a:solidFill>
                  <a:schemeClr val="bg1"/>
                </a:solidFill>
                <a:latin typeface="+mn-lt"/>
                <a:ea typeface="+mn-ea"/>
                <a:cs typeface="+mn-cs"/>
              </a:defRPr>
            </a:lvl5pPr>
            <a:lvl6pPr marL="360000" indent="-360000" algn="l" defTabSz="914400" rtl="0" eaLnBrk="1" latinLnBrk="0" hangingPunct="1">
              <a:lnSpc>
                <a:spcPct val="100000"/>
              </a:lnSpc>
              <a:spcBef>
                <a:spcPts val="0"/>
              </a:spcBef>
              <a:buFont typeface="+mj-lt"/>
              <a:buAutoNum type="arabicPeriod"/>
              <a:defRPr sz="100" kern="1200">
                <a:solidFill>
                  <a:schemeClr val="bg1"/>
                </a:solidFill>
                <a:latin typeface="+mn-lt"/>
                <a:ea typeface="+mn-ea"/>
                <a:cs typeface="+mn-cs"/>
              </a:defRPr>
            </a:lvl6pPr>
            <a:lvl7pPr marL="360000" indent="-360000" algn="l" defTabSz="914400" rtl="0" eaLnBrk="1" latinLnBrk="0" hangingPunct="1">
              <a:lnSpc>
                <a:spcPct val="100000"/>
              </a:lnSpc>
              <a:spcBef>
                <a:spcPts val="0"/>
              </a:spcBef>
              <a:buFont typeface="+mj-lt"/>
              <a:buAutoNum type="arabicPeriod"/>
              <a:defRPr sz="100" kern="1200">
                <a:solidFill>
                  <a:schemeClr val="bg1"/>
                </a:solidFill>
                <a:latin typeface="+mn-lt"/>
                <a:ea typeface="+mn-ea"/>
                <a:cs typeface="+mn-cs"/>
              </a:defRPr>
            </a:lvl7pPr>
            <a:lvl8pPr marL="360000" indent="-360000" algn="l" defTabSz="914400" rtl="0" eaLnBrk="1" latinLnBrk="0" hangingPunct="1">
              <a:lnSpc>
                <a:spcPct val="100000"/>
              </a:lnSpc>
              <a:spcBef>
                <a:spcPts val="0"/>
              </a:spcBef>
              <a:buFont typeface="+mj-lt"/>
              <a:buAutoNum type="arabicPeriod"/>
              <a:defRPr sz="100" kern="1200">
                <a:solidFill>
                  <a:schemeClr val="bg1"/>
                </a:solidFill>
                <a:latin typeface="+mn-lt"/>
                <a:ea typeface="+mn-ea"/>
                <a:cs typeface="+mn-cs"/>
              </a:defRPr>
            </a:lvl8pPr>
            <a:lvl9pPr marL="360000" indent="-360000" algn="l" defTabSz="914400" rtl="0" eaLnBrk="1" latinLnBrk="0" hangingPunct="1">
              <a:lnSpc>
                <a:spcPct val="100000"/>
              </a:lnSpc>
              <a:spcBef>
                <a:spcPts val="0"/>
              </a:spcBef>
              <a:buFont typeface="+mj-lt"/>
              <a:buAutoNum type="arabicPeriod"/>
              <a:defRPr sz="100" kern="1200">
                <a:solidFill>
                  <a:schemeClr val="bg1"/>
                </a:solidFill>
                <a:latin typeface="+mn-lt"/>
                <a:ea typeface="+mn-ea"/>
                <a:cs typeface="+mn-cs"/>
              </a:defRPr>
            </a:lvl9pPr>
          </a:lstStyle>
          <a:p>
            <a:r>
              <a:rPr lang="de-DE" sz="100"/>
              <a:t> </a:t>
            </a:r>
            <a:endParaRPr lang="de-DE" sz="100" dirty="0"/>
          </a:p>
        </p:txBody>
      </p:sp>
      <p:pic>
        <p:nvPicPr>
          <p:cNvPr id="36" name="Grafik 35"/>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8880002" y="336000"/>
            <a:ext cx="3075823" cy="336000"/>
          </a:xfrm>
          <a:prstGeom prst="rect">
            <a:avLst/>
          </a:prstGeom>
        </p:spPr>
      </p:pic>
      <p:grpSp>
        <p:nvGrpSpPr>
          <p:cNvPr id="35" name="Regieanweisung"/>
          <p:cNvGrpSpPr/>
          <p:nvPr/>
        </p:nvGrpSpPr>
        <p:grpSpPr>
          <a:xfrm>
            <a:off x="-2544000" y="-468000"/>
            <a:ext cx="15600000" cy="7794000"/>
            <a:chOff x="-1908000" y="-468000"/>
            <a:chExt cx="11700000" cy="7794000"/>
          </a:xfrm>
        </p:grpSpPr>
        <p:grpSp>
          <p:nvGrpSpPr>
            <p:cNvPr id="39" name="Hilfslinien // oben"/>
            <p:cNvGrpSpPr/>
            <p:nvPr userDrawn="1"/>
          </p:nvGrpSpPr>
          <p:grpSpPr>
            <a:xfrm>
              <a:off x="181957" y="-468000"/>
              <a:ext cx="8780150" cy="360000"/>
              <a:chOff x="181957" y="-468000"/>
              <a:chExt cx="8780150" cy="360000"/>
            </a:xfrm>
          </p:grpSpPr>
          <p:sp>
            <p:nvSpPr>
              <p:cNvPr id="60" name="Linientext 12,00 // oben"/>
              <p:cNvSpPr txBox="1"/>
              <p:nvPr userDrawn="1"/>
            </p:nvSpPr>
            <p:spPr>
              <a:xfrm>
                <a:off x="217957" y="-468000"/>
                <a:ext cx="540000" cy="360000"/>
              </a:xfrm>
              <a:prstGeom prst="rect">
                <a:avLst/>
              </a:prstGeom>
              <a:noFill/>
              <a:ln w="12700">
                <a:noFill/>
              </a:ln>
            </p:spPr>
            <p:txBody>
              <a:bodyPr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l">
                  <a:lnSpc>
                    <a:spcPct val="100000"/>
                  </a:lnSpc>
                </a:pPr>
                <a:r>
                  <a:rPr lang="de-DE" sz="800" dirty="0">
                    <a:solidFill>
                      <a:schemeClr val="tx1"/>
                    </a:solidFill>
                    <a:latin typeface="+mn-lt"/>
                  </a:rPr>
                  <a:t>12,19</a:t>
                </a:r>
              </a:p>
              <a:p>
                <a:pPr algn="l">
                  <a:lnSpc>
                    <a:spcPct val="100000"/>
                  </a:lnSpc>
                </a:pPr>
                <a:r>
                  <a:rPr lang="de-DE" sz="800" dirty="0">
                    <a:solidFill>
                      <a:schemeClr val="tx1"/>
                    </a:solidFill>
                    <a:latin typeface="+mn-lt"/>
                  </a:rPr>
                  <a:t>00,50 </a:t>
                </a:r>
                <a:r>
                  <a:rPr lang="de-DE" sz="800" baseline="0" dirty="0">
                    <a:solidFill>
                      <a:schemeClr val="tx1"/>
                    </a:solidFill>
                    <a:latin typeface="+mn-lt"/>
                  </a:rPr>
                  <a:t>cm</a:t>
                </a:r>
                <a:endParaRPr lang="de-DE" sz="800" dirty="0">
                  <a:solidFill>
                    <a:schemeClr val="tx1"/>
                  </a:solidFill>
                  <a:latin typeface="+mn-lt"/>
                </a:endParaRPr>
              </a:p>
            </p:txBody>
          </p:sp>
          <p:cxnSp>
            <p:nvCxnSpPr>
              <p:cNvPr id="61" name="Hilfslinie 12,00 // oben"/>
              <p:cNvCxnSpPr/>
              <p:nvPr userDrawn="1"/>
            </p:nvCxnSpPr>
            <p:spPr>
              <a:xfrm flipV="1">
                <a:off x="181957" y="-468000"/>
                <a:ext cx="0" cy="36000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2" name="Linientext 11,90 // oben"/>
              <p:cNvSpPr txBox="1"/>
              <p:nvPr userDrawn="1"/>
            </p:nvSpPr>
            <p:spPr>
              <a:xfrm>
                <a:off x="8385444" y="-468000"/>
                <a:ext cx="540000" cy="360000"/>
              </a:xfrm>
              <a:prstGeom prst="rect">
                <a:avLst/>
              </a:prstGeom>
              <a:noFill/>
              <a:ln w="12700">
                <a:noFill/>
              </a:ln>
            </p:spPr>
            <p:txBody>
              <a:bodyPr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lnSpc>
                    <a:spcPct val="100000"/>
                  </a:lnSpc>
                </a:pPr>
                <a:r>
                  <a:rPr lang="de-DE" sz="800" dirty="0">
                    <a:solidFill>
                      <a:schemeClr val="tx1"/>
                    </a:solidFill>
                    <a:latin typeface="+mn-lt"/>
                  </a:rPr>
                  <a:t>12,20</a:t>
                </a:r>
              </a:p>
              <a:p>
                <a:pPr algn="r">
                  <a:lnSpc>
                    <a:spcPct val="100000"/>
                  </a:lnSpc>
                </a:pPr>
                <a:r>
                  <a:rPr lang="de-DE" sz="800" dirty="0">
                    <a:solidFill>
                      <a:schemeClr val="tx1"/>
                    </a:solidFill>
                    <a:latin typeface="+mn-lt"/>
                  </a:rPr>
                  <a:t>cm 24,90</a:t>
                </a:r>
              </a:p>
            </p:txBody>
          </p:sp>
          <p:cxnSp>
            <p:nvCxnSpPr>
              <p:cNvPr id="63" name="Hilfslinie 11,90 // oben"/>
              <p:cNvCxnSpPr/>
              <p:nvPr userDrawn="1"/>
            </p:nvCxnSpPr>
            <p:spPr>
              <a:xfrm flipV="1">
                <a:off x="8962107" y="-468000"/>
                <a:ext cx="0" cy="36000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0" name="Hilfslinien // unten"/>
            <p:cNvGrpSpPr/>
            <p:nvPr userDrawn="1"/>
          </p:nvGrpSpPr>
          <p:grpSpPr>
            <a:xfrm>
              <a:off x="181957" y="6966000"/>
              <a:ext cx="8780150" cy="360000"/>
              <a:chOff x="181957" y="6966000"/>
              <a:chExt cx="8780150" cy="360000"/>
            </a:xfrm>
          </p:grpSpPr>
          <p:sp>
            <p:nvSpPr>
              <p:cNvPr id="56" name="Linientext 12,00 // unten"/>
              <p:cNvSpPr txBox="1"/>
              <p:nvPr userDrawn="1"/>
            </p:nvSpPr>
            <p:spPr>
              <a:xfrm>
                <a:off x="217957" y="6966000"/>
                <a:ext cx="540000" cy="360000"/>
              </a:xfrm>
              <a:prstGeom prst="rect">
                <a:avLst/>
              </a:prstGeom>
              <a:noFill/>
              <a:ln w="12700">
                <a:noFill/>
              </a:ln>
            </p:spPr>
            <p:txBody>
              <a:bodyPr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l">
                  <a:lnSpc>
                    <a:spcPct val="100000"/>
                  </a:lnSpc>
                </a:pPr>
                <a:r>
                  <a:rPr lang="de-DE" sz="800" dirty="0">
                    <a:solidFill>
                      <a:schemeClr val="tx1"/>
                    </a:solidFill>
                    <a:latin typeface="+mn-lt"/>
                  </a:rPr>
                  <a:t>00,50 </a:t>
                </a:r>
                <a:r>
                  <a:rPr lang="de-DE" sz="800" baseline="0" dirty="0">
                    <a:solidFill>
                      <a:schemeClr val="tx1"/>
                    </a:solidFill>
                    <a:latin typeface="+mn-lt"/>
                  </a:rPr>
                  <a:t>cm</a:t>
                </a:r>
              </a:p>
              <a:p>
                <a:pPr algn="l">
                  <a:lnSpc>
                    <a:spcPct val="100000"/>
                  </a:lnSpc>
                </a:pPr>
                <a:r>
                  <a:rPr lang="de-DE" sz="800" baseline="0" dirty="0">
                    <a:solidFill>
                      <a:schemeClr val="tx1"/>
                    </a:solidFill>
                    <a:latin typeface="+mn-lt"/>
                  </a:rPr>
                  <a:t>12,19</a:t>
                </a:r>
                <a:endParaRPr lang="de-DE" sz="800" dirty="0">
                  <a:solidFill>
                    <a:schemeClr val="tx1"/>
                  </a:solidFill>
                  <a:latin typeface="+mn-lt"/>
                </a:endParaRPr>
              </a:p>
            </p:txBody>
          </p:sp>
          <p:cxnSp>
            <p:nvCxnSpPr>
              <p:cNvPr id="57" name="Hilfslinie 12,00 // unten"/>
              <p:cNvCxnSpPr/>
              <p:nvPr userDrawn="1"/>
            </p:nvCxnSpPr>
            <p:spPr>
              <a:xfrm flipV="1">
                <a:off x="181957" y="6966000"/>
                <a:ext cx="0" cy="36000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8" name="Linientext 11,90 // unten"/>
              <p:cNvSpPr txBox="1"/>
              <p:nvPr userDrawn="1"/>
            </p:nvSpPr>
            <p:spPr>
              <a:xfrm>
                <a:off x="8385444" y="6966000"/>
                <a:ext cx="540000" cy="360000"/>
              </a:xfrm>
              <a:prstGeom prst="rect">
                <a:avLst/>
              </a:prstGeom>
              <a:noFill/>
              <a:ln w="12700">
                <a:noFill/>
              </a:ln>
            </p:spPr>
            <p:txBody>
              <a:bodyPr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lnSpc>
                    <a:spcPct val="100000"/>
                  </a:lnSpc>
                </a:pPr>
                <a:r>
                  <a:rPr lang="de-DE" sz="800" dirty="0">
                    <a:solidFill>
                      <a:schemeClr val="tx1"/>
                    </a:solidFill>
                    <a:latin typeface="+mn-lt"/>
                  </a:rPr>
                  <a:t>cm 24,90</a:t>
                </a:r>
              </a:p>
              <a:p>
                <a:pPr algn="r">
                  <a:lnSpc>
                    <a:spcPct val="100000"/>
                  </a:lnSpc>
                </a:pPr>
                <a:r>
                  <a:rPr lang="de-DE" sz="800" dirty="0">
                    <a:solidFill>
                      <a:schemeClr val="tx1"/>
                    </a:solidFill>
                    <a:latin typeface="+mn-lt"/>
                  </a:rPr>
                  <a:t>12,20</a:t>
                </a:r>
              </a:p>
            </p:txBody>
          </p:sp>
          <p:cxnSp>
            <p:nvCxnSpPr>
              <p:cNvPr id="59" name="Hilfslinie 11,90 // unten"/>
              <p:cNvCxnSpPr/>
              <p:nvPr userDrawn="1"/>
            </p:nvCxnSpPr>
            <p:spPr>
              <a:xfrm flipV="1">
                <a:off x="8962107" y="6966000"/>
                <a:ext cx="0" cy="36000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1" name="Hilfslinien // rechts"/>
            <p:cNvGrpSpPr/>
            <p:nvPr userDrawn="1"/>
          </p:nvGrpSpPr>
          <p:grpSpPr>
            <a:xfrm>
              <a:off x="9252000" y="237202"/>
              <a:ext cx="540000" cy="6102435"/>
              <a:chOff x="9252000" y="237202"/>
              <a:chExt cx="540000" cy="6102435"/>
            </a:xfrm>
          </p:grpSpPr>
          <p:sp>
            <p:nvSpPr>
              <p:cNvPr id="50" name="Linientext 06,00 // rechts"/>
              <p:cNvSpPr txBox="1"/>
              <p:nvPr userDrawn="1"/>
            </p:nvSpPr>
            <p:spPr>
              <a:xfrm>
                <a:off x="9252000" y="271990"/>
                <a:ext cx="540000" cy="360000"/>
              </a:xfrm>
              <a:prstGeom prst="rect">
                <a:avLst/>
              </a:prstGeom>
              <a:noFill/>
              <a:ln w="12700">
                <a:noFill/>
              </a:ln>
            </p:spPr>
            <p:txBody>
              <a:bodyPr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l">
                  <a:lnSpc>
                    <a:spcPct val="100000"/>
                  </a:lnSpc>
                </a:pPr>
                <a:r>
                  <a:rPr lang="de-DE" sz="800" dirty="0">
                    <a:solidFill>
                      <a:schemeClr val="tx1"/>
                    </a:solidFill>
                    <a:latin typeface="+mn-lt"/>
                  </a:rPr>
                  <a:t>0,50 cm</a:t>
                </a:r>
              </a:p>
              <a:p>
                <a:pPr algn="l">
                  <a:lnSpc>
                    <a:spcPct val="100000"/>
                  </a:lnSpc>
                </a:pPr>
                <a:r>
                  <a:rPr lang="de-DE" sz="800" dirty="0">
                    <a:solidFill>
                      <a:schemeClr val="tx1"/>
                    </a:solidFill>
                    <a:latin typeface="+mn-lt"/>
                  </a:rPr>
                  <a:t>6,64</a:t>
                </a:r>
              </a:p>
            </p:txBody>
          </p:sp>
          <p:cxnSp>
            <p:nvCxnSpPr>
              <p:cNvPr id="51" name="Hilfslinie 06,00 // rechts"/>
              <p:cNvCxnSpPr/>
              <p:nvPr userDrawn="1"/>
            </p:nvCxnSpPr>
            <p:spPr>
              <a:xfrm flipH="1">
                <a:off x="9252000" y="237202"/>
                <a:ext cx="360000" cy="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2" name="Linientext 03,70 // rechts"/>
              <p:cNvSpPr txBox="1"/>
              <p:nvPr userDrawn="1"/>
            </p:nvSpPr>
            <p:spPr>
              <a:xfrm>
                <a:off x="9252000" y="1427294"/>
                <a:ext cx="540000" cy="360000"/>
              </a:xfrm>
              <a:prstGeom prst="rect">
                <a:avLst/>
              </a:prstGeom>
              <a:noFill/>
              <a:ln w="12700">
                <a:noFill/>
              </a:ln>
            </p:spPr>
            <p:txBody>
              <a:bodyPr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l">
                  <a:lnSpc>
                    <a:spcPct val="100000"/>
                  </a:lnSpc>
                </a:pPr>
                <a:r>
                  <a:rPr lang="de-DE" sz="800" dirty="0">
                    <a:solidFill>
                      <a:schemeClr val="tx1"/>
                    </a:solidFill>
                    <a:latin typeface="+mn-lt"/>
                  </a:rPr>
                  <a:t>02,9 cm</a:t>
                </a:r>
              </a:p>
              <a:p>
                <a:pPr algn="l">
                  <a:lnSpc>
                    <a:spcPct val="100000"/>
                  </a:lnSpc>
                </a:pPr>
                <a:r>
                  <a:rPr lang="de-DE" sz="800" dirty="0">
                    <a:solidFill>
                      <a:schemeClr val="tx1"/>
                    </a:solidFill>
                    <a:latin typeface="+mn-lt"/>
                  </a:rPr>
                  <a:t>04,24</a:t>
                </a:r>
              </a:p>
            </p:txBody>
          </p:sp>
          <p:cxnSp>
            <p:nvCxnSpPr>
              <p:cNvPr id="53" name="Hilfslinie 03,70 // rechts"/>
              <p:cNvCxnSpPr/>
              <p:nvPr userDrawn="1"/>
            </p:nvCxnSpPr>
            <p:spPr>
              <a:xfrm flipH="1">
                <a:off x="9252000" y="1389582"/>
                <a:ext cx="360000" cy="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4" name="Linientext 08,60 // rechts"/>
              <p:cNvSpPr txBox="1"/>
              <p:nvPr userDrawn="1"/>
            </p:nvSpPr>
            <p:spPr>
              <a:xfrm>
                <a:off x="9252000" y="5942210"/>
                <a:ext cx="540000" cy="360000"/>
              </a:xfrm>
              <a:prstGeom prst="rect">
                <a:avLst/>
              </a:prstGeom>
              <a:noFill/>
              <a:ln w="12700">
                <a:noFill/>
              </a:ln>
            </p:spPr>
            <p:txBody>
              <a:bodyPr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l">
                  <a:lnSpc>
                    <a:spcPct val="100000"/>
                  </a:lnSpc>
                </a:pPr>
                <a:endParaRPr lang="de-DE" sz="800" dirty="0">
                  <a:solidFill>
                    <a:schemeClr val="tx1"/>
                  </a:solidFill>
                  <a:latin typeface="+mn-lt"/>
                </a:endParaRPr>
              </a:p>
              <a:p>
                <a:pPr algn="l">
                  <a:lnSpc>
                    <a:spcPct val="100000"/>
                  </a:lnSpc>
                </a:pPr>
                <a:r>
                  <a:rPr lang="de-DE" sz="800" dirty="0">
                    <a:solidFill>
                      <a:schemeClr val="tx1"/>
                    </a:solidFill>
                    <a:latin typeface="+mn-lt"/>
                  </a:rPr>
                  <a:t>6,07</a:t>
                </a:r>
              </a:p>
              <a:p>
                <a:pPr algn="l">
                  <a:lnSpc>
                    <a:spcPct val="100000"/>
                  </a:lnSpc>
                </a:pPr>
                <a:r>
                  <a:rPr lang="de-DE" sz="800" dirty="0">
                    <a:solidFill>
                      <a:schemeClr val="tx1"/>
                    </a:solidFill>
                    <a:latin typeface="+mn-lt"/>
                  </a:rPr>
                  <a:t>13,2 cm</a:t>
                </a:r>
              </a:p>
            </p:txBody>
          </p:sp>
          <p:cxnSp>
            <p:nvCxnSpPr>
              <p:cNvPr id="55" name="Hilfslinie 08,60 // rechts"/>
              <p:cNvCxnSpPr/>
              <p:nvPr userDrawn="1"/>
            </p:nvCxnSpPr>
            <p:spPr>
              <a:xfrm flipH="1">
                <a:off x="9252000" y="6339637"/>
                <a:ext cx="360000" cy="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2" name="Regieanweisung"/>
            <p:cNvGrpSpPr/>
            <p:nvPr userDrawn="1"/>
          </p:nvGrpSpPr>
          <p:grpSpPr>
            <a:xfrm>
              <a:off x="-1908000" y="-468000"/>
              <a:ext cx="9720000" cy="5527665"/>
              <a:chOff x="-1908000" y="-468000"/>
              <a:chExt cx="9720000" cy="5527665"/>
            </a:xfrm>
          </p:grpSpPr>
          <p:sp>
            <p:nvSpPr>
              <p:cNvPr id="47" name="Listenebenen"/>
              <p:cNvSpPr txBox="1"/>
              <p:nvPr userDrawn="1"/>
            </p:nvSpPr>
            <p:spPr>
              <a:xfrm rot="10800000" flipH="1" flipV="1">
                <a:off x="-1908000" y="4339665"/>
                <a:ext cx="1800000" cy="72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lnSpc>
                    <a:spcPct val="100000"/>
                  </a:lnSpc>
                  <a:spcBef>
                    <a:spcPts val="0"/>
                  </a:spcBef>
                  <a:spcAft>
                    <a:spcPts val="0"/>
                  </a:spcAft>
                </a:pPr>
                <a:r>
                  <a:rPr lang="de-DE" sz="900" baseline="0" dirty="0">
                    <a:solidFill>
                      <a:schemeClr val="tx1"/>
                    </a:solidFill>
                    <a:latin typeface="+mn-lt"/>
                  </a:rPr>
                  <a:t>Change </a:t>
                </a:r>
                <a:r>
                  <a:rPr lang="de-DE" sz="900" baseline="0" dirty="0" err="1">
                    <a:solidFill>
                      <a:schemeClr val="tx1"/>
                    </a:solidFill>
                    <a:latin typeface="+mn-lt"/>
                  </a:rPr>
                  <a:t>text</a:t>
                </a:r>
                <a:r>
                  <a:rPr lang="de-DE" sz="900" baseline="0" dirty="0">
                    <a:solidFill>
                      <a:schemeClr val="tx1"/>
                    </a:solidFill>
                    <a:latin typeface="+mn-lt"/>
                  </a:rPr>
                  <a:t> </a:t>
                </a:r>
                <a:r>
                  <a:rPr lang="de-DE" sz="900" baseline="0" dirty="0" err="1">
                    <a:solidFill>
                      <a:schemeClr val="tx1"/>
                    </a:solidFill>
                    <a:latin typeface="+mn-lt"/>
                  </a:rPr>
                  <a:t>level</a:t>
                </a:r>
                <a:r>
                  <a:rPr lang="de-DE" sz="900" baseline="0" dirty="0">
                    <a:solidFill>
                      <a:schemeClr val="tx1"/>
                    </a:solidFill>
                    <a:latin typeface="+mn-lt"/>
                  </a:rPr>
                  <a:t>: </a:t>
                </a:r>
                <a:br>
                  <a:rPr lang="de-DE" sz="900" baseline="0" dirty="0">
                    <a:solidFill>
                      <a:schemeClr val="tx1"/>
                    </a:solidFill>
                    <a:latin typeface="+mn-lt"/>
                  </a:rPr>
                </a:br>
                <a:r>
                  <a:rPr lang="de-DE" sz="900" b="1" baseline="0" dirty="0">
                    <a:solidFill>
                      <a:schemeClr val="tx1"/>
                    </a:solidFill>
                    <a:latin typeface="+mn-lt"/>
                  </a:rPr>
                  <a:t>Home </a:t>
                </a:r>
                <a:r>
                  <a:rPr lang="de-DE" sz="900" b="0" baseline="0" dirty="0">
                    <a:solidFill>
                      <a:schemeClr val="tx1"/>
                    </a:solidFill>
                    <a:latin typeface="+mn-lt"/>
                  </a:rPr>
                  <a:t>//</a:t>
                </a:r>
                <a:r>
                  <a:rPr lang="de-DE" sz="900" b="1" baseline="0" dirty="0">
                    <a:solidFill>
                      <a:schemeClr val="tx1"/>
                    </a:solidFill>
                    <a:latin typeface="+mn-lt"/>
                  </a:rPr>
                  <a:t> </a:t>
                </a:r>
                <a:r>
                  <a:rPr lang="de-DE" sz="900" b="1" baseline="0" dirty="0" err="1">
                    <a:solidFill>
                      <a:schemeClr val="tx1"/>
                    </a:solidFill>
                    <a:latin typeface="+mn-lt"/>
                  </a:rPr>
                  <a:t>paragraph</a:t>
                </a:r>
                <a:r>
                  <a:rPr lang="de-DE" sz="900" b="1" baseline="0" dirty="0">
                    <a:solidFill>
                      <a:schemeClr val="tx1"/>
                    </a:solidFill>
                    <a:latin typeface="+mn-lt"/>
                  </a:rPr>
                  <a:t> </a:t>
                </a:r>
                <a:r>
                  <a:rPr lang="de-DE" sz="900" b="0" baseline="0" dirty="0">
                    <a:solidFill>
                      <a:schemeClr val="tx1"/>
                    </a:solidFill>
                    <a:latin typeface="+mn-lt"/>
                  </a:rPr>
                  <a:t>//</a:t>
                </a:r>
                <a:r>
                  <a:rPr lang="de-DE" sz="900" b="1" baseline="0" dirty="0">
                    <a:solidFill>
                      <a:schemeClr val="tx1"/>
                    </a:solidFill>
                    <a:latin typeface="+mn-lt"/>
                  </a:rPr>
                  <a:t> </a:t>
                </a:r>
                <a:r>
                  <a:rPr lang="de-DE" sz="900" b="1" baseline="0" dirty="0" err="1">
                    <a:solidFill>
                      <a:schemeClr val="tx1"/>
                    </a:solidFill>
                    <a:latin typeface="+mn-lt"/>
                  </a:rPr>
                  <a:t>increase</a:t>
                </a:r>
                <a:r>
                  <a:rPr lang="de-DE" sz="900" b="1" baseline="0" dirty="0">
                    <a:solidFill>
                      <a:schemeClr val="tx1"/>
                    </a:solidFill>
                    <a:latin typeface="+mn-lt"/>
                  </a:rPr>
                  <a:t>/</a:t>
                </a:r>
                <a:r>
                  <a:rPr lang="de-DE" sz="900" b="1" baseline="0" dirty="0" err="1">
                    <a:solidFill>
                      <a:schemeClr val="tx1"/>
                    </a:solidFill>
                    <a:latin typeface="+mn-lt"/>
                  </a:rPr>
                  <a:t>reduce</a:t>
                </a:r>
                <a:r>
                  <a:rPr lang="de-DE" sz="900" b="1" baseline="0" dirty="0">
                    <a:solidFill>
                      <a:schemeClr val="tx1"/>
                    </a:solidFill>
                    <a:latin typeface="+mn-lt"/>
                  </a:rPr>
                  <a:t> </a:t>
                </a:r>
                <a:r>
                  <a:rPr lang="de-DE" sz="900" b="1" baseline="0" dirty="0" err="1">
                    <a:solidFill>
                      <a:schemeClr val="tx1"/>
                    </a:solidFill>
                    <a:latin typeface="+mn-lt"/>
                  </a:rPr>
                  <a:t>list</a:t>
                </a:r>
                <a:r>
                  <a:rPr lang="de-DE" sz="900" b="1" baseline="0" dirty="0">
                    <a:solidFill>
                      <a:schemeClr val="tx1"/>
                    </a:solidFill>
                    <a:latin typeface="+mn-lt"/>
                  </a:rPr>
                  <a:t> </a:t>
                </a:r>
                <a:r>
                  <a:rPr lang="de-DE" sz="900" b="1" baseline="0" dirty="0" err="1">
                    <a:solidFill>
                      <a:schemeClr val="tx1"/>
                    </a:solidFill>
                    <a:latin typeface="+mn-lt"/>
                  </a:rPr>
                  <a:t>level</a:t>
                </a:r>
                <a:endParaRPr lang="de-DE" sz="900" b="1" baseline="0" dirty="0">
                  <a:solidFill>
                    <a:schemeClr val="tx1"/>
                  </a:solidFill>
                  <a:latin typeface="+mn-lt"/>
                </a:endParaRPr>
              </a:p>
            </p:txBody>
          </p:sp>
          <p:sp>
            <p:nvSpPr>
              <p:cNvPr id="48" name="Führungslinien"/>
              <p:cNvSpPr txBox="1"/>
              <p:nvPr userDrawn="1"/>
            </p:nvSpPr>
            <p:spPr>
              <a:xfrm rot="10800000" flipH="1" flipV="1">
                <a:off x="1548000" y="-468000"/>
                <a:ext cx="626400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chemeClr val="tx1"/>
                    </a:solidFill>
                    <a:effectLst/>
                    <a:uLnTx/>
                    <a:uFillTx/>
                    <a:latin typeface="+mn-lt"/>
                    <a:ea typeface="+mn-ea"/>
                    <a:cs typeface="+mn-cs"/>
                  </a:rPr>
                  <a:t>Display </a:t>
                </a:r>
                <a:r>
                  <a:rPr kumimoji="0" lang="de-DE" sz="900" b="0" i="0" u="none" strike="noStrike" kern="1200" cap="none" spc="0" normalizeH="0" baseline="0" noProof="0" dirty="0" err="1">
                    <a:ln>
                      <a:noFill/>
                    </a:ln>
                    <a:solidFill>
                      <a:schemeClr val="tx1"/>
                    </a:solidFill>
                    <a:effectLst/>
                    <a:uLnTx/>
                    <a:uFillTx/>
                    <a:latin typeface="+mn-lt"/>
                    <a:ea typeface="+mn-ea"/>
                    <a:cs typeface="+mn-cs"/>
                  </a:rPr>
                  <a:t>auxiliary</a:t>
                </a:r>
                <a:r>
                  <a:rPr kumimoji="0" lang="de-DE" sz="900" b="0" i="0" u="none" strike="noStrike" kern="1200" cap="none" spc="0" normalizeH="0" baseline="0" noProof="0" dirty="0">
                    <a:ln>
                      <a:noFill/>
                    </a:ln>
                    <a:solidFill>
                      <a:schemeClr val="tx1"/>
                    </a:solidFill>
                    <a:effectLst/>
                    <a:uLnTx/>
                    <a:uFillTx/>
                    <a:latin typeface="+mn-lt"/>
                    <a:ea typeface="+mn-ea"/>
                    <a:cs typeface="+mn-cs"/>
                  </a:rPr>
                  <a:t> </a:t>
                </a:r>
                <a:r>
                  <a:rPr kumimoji="0" lang="de-DE" sz="900" b="0" i="0" u="none" strike="noStrike" kern="1200" cap="none" spc="0" normalizeH="0" baseline="0" noProof="0" dirty="0" err="1">
                    <a:ln>
                      <a:noFill/>
                    </a:ln>
                    <a:solidFill>
                      <a:schemeClr val="tx1"/>
                    </a:solidFill>
                    <a:effectLst/>
                    <a:uLnTx/>
                    <a:uFillTx/>
                    <a:latin typeface="+mn-lt"/>
                    <a:ea typeface="+mn-ea"/>
                    <a:cs typeface="+mn-cs"/>
                  </a:rPr>
                  <a:t>lines</a:t>
                </a:r>
                <a:r>
                  <a:rPr kumimoji="0" lang="de-DE" sz="900" b="0" i="0" u="none" strike="noStrike" kern="1200" cap="none" spc="0" normalizeH="0" baseline="0" noProof="0" dirty="0">
                    <a:ln>
                      <a:noFill/>
                    </a:ln>
                    <a:solidFill>
                      <a:schemeClr val="tx1"/>
                    </a:solidFill>
                    <a:effectLst/>
                    <a:uLnTx/>
                    <a:uFillTx/>
                    <a:latin typeface="+mn-lt"/>
                    <a:ea typeface="+mn-ea"/>
                    <a:cs typeface="+mn-cs"/>
                  </a:rPr>
                  <a:t>:</a:t>
                </a:r>
                <a:br>
                  <a:rPr kumimoji="0" lang="de-DE" sz="900" b="0" i="0" u="none" strike="noStrike" kern="1200" cap="none" spc="0" normalizeH="0" baseline="0" noProof="0" dirty="0">
                    <a:ln>
                      <a:noFill/>
                    </a:ln>
                    <a:solidFill>
                      <a:schemeClr val="tx1"/>
                    </a:solidFill>
                    <a:effectLst/>
                    <a:uLnTx/>
                    <a:uFillTx/>
                    <a:latin typeface="+mn-lt"/>
                    <a:ea typeface="+mn-ea"/>
                    <a:cs typeface="+mn-cs"/>
                  </a:rPr>
                </a:br>
                <a:r>
                  <a:rPr kumimoji="0" lang="de-DE" sz="900" b="1" i="0" u="none" strike="noStrike" kern="1200" cap="none" spc="0" normalizeH="0" baseline="0" noProof="0" dirty="0" err="1">
                    <a:ln>
                      <a:noFill/>
                    </a:ln>
                    <a:solidFill>
                      <a:schemeClr val="tx1"/>
                    </a:solidFill>
                    <a:effectLst/>
                    <a:uLnTx/>
                    <a:uFillTx/>
                    <a:latin typeface="+mn-lt"/>
                    <a:ea typeface="+mn-ea"/>
                    <a:cs typeface="+mn-cs"/>
                  </a:rPr>
                  <a:t>view</a:t>
                </a:r>
                <a:r>
                  <a:rPr kumimoji="0" lang="de-DE" sz="900" b="1" i="0" u="none" strike="noStrike" kern="1200" cap="none" spc="0" normalizeH="0" baseline="0" noProof="0" dirty="0">
                    <a:ln>
                      <a:noFill/>
                    </a:ln>
                    <a:solidFill>
                      <a:schemeClr val="tx1"/>
                    </a:solidFill>
                    <a:effectLst/>
                    <a:uLnTx/>
                    <a:uFillTx/>
                    <a:latin typeface="+mn-lt"/>
                    <a:ea typeface="+mn-ea"/>
                    <a:cs typeface="+mn-cs"/>
                  </a:rPr>
                  <a:t> </a:t>
                </a:r>
                <a:r>
                  <a:rPr kumimoji="0" lang="de-DE" sz="900" b="0" i="0" u="none" strike="noStrike" kern="1200" cap="none" spc="0" normalizeH="0" baseline="0" noProof="0" dirty="0">
                    <a:ln>
                      <a:noFill/>
                    </a:ln>
                    <a:solidFill>
                      <a:schemeClr val="tx1"/>
                    </a:solidFill>
                    <a:effectLst/>
                    <a:uLnTx/>
                    <a:uFillTx/>
                    <a:latin typeface="+mn-lt"/>
                    <a:ea typeface="+mn-ea"/>
                    <a:cs typeface="+mn-cs"/>
                  </a:rPr>
                  <a:t>//</a:t>
                </a:r>
                <a:r>
                  <a:rPr kumimoji="0" lang="de-DE" sz="900" b="1" i="0" u="none" strike="noStrike" kern="1200" cap="none" spc="0" normalizeH="0" baseline="0" noProof="0" dirty="0">
                    <a:ln>
                      <a:noFill/>
                    </a:ln>
                    <a:solidFill>
                      <a:schemeClr val="tx1"/>
                    </a:solidFill>
                    <a:effectLst/>
                    <a:uLnTx/>
                    <a:uFillTx/>
                    <a:latin typeface="+mn-lt"/>
                    <a:ea typeface="+mn-ea"/>
                    <a:cs typeface="+mn-cs"/>
                  </a:rPr>
                  <a:t> </a:t>
                </a:r>
                <a:r>
                  <a:rPr kumimoji="0" lang="de-DE" sz="900" b="1" i="0" u="none" strike="noStrike" kern="1200" cap="none" spc="0" normalizeH="0" baseline="0" noProof="0" dirty="0" err="1">
                    <a:ln>
                      <a:noFill/>
                    </a:ln>
                    <a:solidFill>
                      <a:schemeClr val="tx1"/>
                    </a:solidFill>
                    <a:effectLst/>
                    <a:uLnTx/>
                    <a:uFillTx/>
                    <a:latin typeface="+mn-lt"/>
                    <a:ea typeface="+mn-ea"/>
                    <a:cs typeface="+mn-cs"/>
                  </a:rPr>
                  <a:t>show</a:t>
                </a:r>
                <a:r>
                  <a:rPr kumimoji="0" lang="de-DE" sz="900" b="1" i="0" u="none" strike="noStrike" kern="1200" cap="none" spc="0" normalizeH="0" baseline="0" noProof="0" dirty="0">
                    <a:ln>
                      <a:noFill/>
                    </a:ln>
                    <a:solidFill>
                      <a:schemeClr val="tx1"/>
                    </a:solidFill>
                    <a:effectLst/>
                    <a:uLnTx/>
                    <a:uFillTx/>
                    <a:latin typeface="+mn-lt"/>
                    <a:ea typeface="+mn-ea"/>
                    <a:cs typeface="+mn-cs"/>
                  </a:rPr>
                  <a:t> </a:t>
                </a:r>
                <a:r>
                  <a:rPr kumimoji="0" lang="de-DE" sz="900" b="0" i="0" u="none" strike="noStrike" kern="1200" cap="none" spc="0" normalizeH="0" baseline="0" noProof="0" dirty="0">
                    <a:ln>
                      <a:noFill/>
                    </a:ln>
                    <a:solidFill>
                      <a:schemeClr val="tx1"/>
                    </a:solidFill>
                    <a:effectLst/>
                    <a:uLnTx/>
                    <a:uFillTx/>
                    <a:latin typeface="+mn-lt"/>
                    <a:ea typeface="+mn-ea"/>
                    <a:cs typeface="+mn-cs"/>
                  </a:rPr>
                  <a:t>// Check at </a:t>
                </a:r>
                <a:r>
                  <a:rPr kumimoji="0" lang="de-DE" sz="900" b="0" i="0" u="none" strike="noStrike" kern="1200" cap="none" spc="0" normalizeH="0" baseline="0" noProof="0" dirty="0" err="1">
                    <a:ln>
                      <a:noFill/>
                    </a:ln>
                    <a:solidFill>
                      <a:schemeClr val="tx1"/>
                    </a:solidFill>
                    <a:effectLst/>
                    <a:uLnTx/>
                    <a:uFillTx/>
                    <a:latin typeface="+mn-lt"/>
                    <a:ea typeface="+mn-ea"/>
                    <a:cs typeface="+mn-cs"/>
                  </a:rPr>
                  <a:t>leading</a:t>
                </a:r>
                <a:r>
                  <a:rPr kumimoji="0" lang="de-DE" sz="900" b="0" i="0" u="none" strike="noStrike" kern="1200" cap="none" spc="0" normalizeH="0" baseline="0" noProof="0" dirty="0">
                    <a:ln>
                      <a:noFill/>
                    </a:ln>
                    <a:solidFill>
                      <a:schemeClr val="tx1"/>
                    </a:solidFill>
                    <a:effectLst/>
                    <a:uLnTx/>
                    <a:uFillTx/>
                    <a:latin typeface="+mn-lt"/>
                    <a:ea typeface="+mn-ea"/>
                    <a:cs typeface="+mn-cs"/>
                  </a:rPr>
                  <a:t> </a:t>
                </a:r>
                <a:r>
                  <a:rPr kumimoji="0" lang="de-DE" sz="900" b="0" i="0" u="none" strike="noStrike" kern="1200" cap="none" spc="0" normalizeH="0" baseline="0" noProof="0" dirty="0" err="1">
                    <a:ln>
                      <a:noFill/>
                    </a:ln>
                    <a:solidFill>
                      <a:schemeClr val="tx1"/>
                    </a:solidFill>
                    <a:effectLst/>
                    <a:uLnTx/>
                    <a:uFillTx/>
                    <a:latin typeface="+mn-lt"/>
                    <a:ea typeface="+mn-ea"/>
                    <a:cs typeface="+mn-cs"/>
                  </a:rPr>
                  <a:t>line</a:t>
                </a:r>
                <a:r>
                  <a:rPr kumimoji="0" lang="de-DE" sz="900" b="0" i="0" u="none" strike="noStrike" kern="1200" cap="none" spc="0" normalizeH="0" baseline="0" noProof="0" dirty="0">
                    <a:ln>
                      <a:noFill/>
                    </a:ln>
                    <a:solidFill>
                      <a:schemeClr val="tx1"/>
                    </a:solidFill>
                    <a:effectLst/>
                    <a:uLnTx/>
                    <a:uFillTx/>
                    <a:latin typeface="+mn-lt"/>
                    <a:ea typeface="+mn-ea"/>
                    <a:cs typeface="+mn-cs"/>
                  </a:rPr>
                  <a:t> </a:t>
                </a:r>
              </a:p>
            </p:txBody>
          </p:sp>
          <p:sp>
            <p:nvSpPr>
              <p:cNvPr id="49" name="Zurücksetzen // Layoutwechsel"/>
              <p:cNvSpPr txBox="1"/>
              <p:nvPr userDrawn="1"/>
            </p:nvSpPr>
            <p:spPr>
              <a:xfrm rot="10800000" flipH="1" flipV="1">
                <a:off x="-1908000" y="2204865"/>
                <a:ext cx="1800000" cy="1268413"/>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US" sz="900" b="0" baseline="0" dirty="0">
                    <a:solidFill>
                      <a:schemeClr val="tx1"/>
                    </a:solidFill>
                    <a:latin typeface="+mn-lt"/>
                  </a:rPr>
                  <a:t>Turn slide into original form:</a:t>
                </a:r>
              </a:p>
              <a:p>
                <a:pPr indent="0" algn="r">
                  <a:lnSpc>
                    <a:spcPct val="100000"/>
                  </a:lnSpc>
                  <a:spcBef>
                    <a:spcPts val="0"/>
                  </a:spcBef>
                  <a:spcAft>
                    <a:spcPts val="0"/>
                  </a:spcAft>
                </a:pPr>
                <a:r>
                  <a:rPr lang="de-DE" sz="900" b="1" baseline="0" dirty="0">
                    <a:solidFill>
                      <a:schemeClr val="tx1"/>
                    </a:solidFill>
                    <a:latin typeface="+mn-lt"/>
                  </a:rPr>
                  <a:t>Home </a:t>
                </a:r>
                <a:r>
                  <a:rPr lang="de-DE" sz="900" b="0" baseline="0" dirty="0">
                    <a:solidFill>
                      <a:schemeClr val="tx1"/>
                    </a:solidFill>
                    <a:latin typeface="+mn-lt"/>
                  </a:rPr>
                  <a:t>// </a:t>
                </a:r>
                <a:r>
                  <a:rPr lang="de-DE" sz="900" b="1" baseline="0" dirty="0" err="1">
                    <a:solidFill>
                      <a:schemeClr val="tx1"/>
                    </a:solidFill>
                    <a:latin typeface="+mn-lt"/>
                  </a:rPr>
                  <a:t>layout</a:t>
                </a:r>
                <a:r>
                  <a:rPr lang="de-DE" sz="900" b="1" baseline="0" dirty="0">
                    <a:solidFill>
                      <a:schemeClr val="tx1"/>
                    </a:solidFill>
                    <a:latin typeface="+mn-lt"/>
                  </a:rPr>
                  <a:t> </a:t>
                </a:r>
                <a:r>
                  <a:rPr lang="de-DE" sz="900" b="0" baseline="0" dirty="0">
                    <a:solidFill>
                      <a:schemeClr val="tx1"/>
                    </a:solidFill>
                    <a:latin typeface="+mn-lt"/>
                  </a:rPr>
                  <a:t>// </a:t>
                </a:r>
                <a:r>
                  <a:rPr lang="de-DE" sz="900" b="1" baseline="0" dirty="0" err="1">
                    <a:solidFill>
                      <a:schemeClr val="tx1"/>
                    </a:solidFill>
                    <a:latin typeface="+mn-lt"/>
                  </a:rPr>
                  <a:t>reset</a:t>
                </a:r>
                <a:endParaRPr lang="de-DE" sz="900" b="1" baseline="0" dirty="0">
                  <a:solidFill>
                    <a:schemeClr val="tx1"/>
                  </a:solidFill>
                  <a:latin typeface="+mn-lt"/>
                </a:endParaRPr>
              </a:p>
              <a:p>
                <a:pPr indent="0" algn="r">
                  <a:lnSpc>
                    <a:spcPct val="100000"/>
                  </a:lnSpc>
                  <a:spcBef>
                    <a:spcPts val="0"/>
                  </a:spcBef>
                  <a:spcAft>
                    <a:spcPts val="0"/>
                  </a:spcAft>
                </a:pPr>
                <a:endParaRPr lang="de-DE" sz="900" b="0" baseline="0" dirty="0">
                  <a:solidFill>
                    <a:schemeClr val="tx1"/>
                  </a:solidFill>
                  <a:latin typeface="+mn-lt"/>
                </a:endParaRPr>
              </a:p>
              <a:p>
                <a:pPr indent="0" algn="r">
                  <a:lnSpc>
                    <a:spcPct val="100000"/>
                  </a:lnSpc>
                  <a:spcBef>
                    <a:spcPts val="0"/>
                  </a:spcBef>
                  <a:spcAft>
                    <a:spcPts val="0"/>
                  </a:spcAft>
                </a:pPr>
                <a:r>
                  <a:rPr lang="de-DE" sz="900" b="0" baseline="0" dirty="0">
                    <a:solidFill>
                      <a:schemeClr val="tx1"/>
                    </a:solidFill>
                    <a:latin typeface="+mn-lt"/>
                  </a:rPr>
                  <a:t>Wechsel des Folienlayouts </a:t>
                </a:r>
                <a:br>
                  <a:rPr lang="de-DE" sz="900" b="0" baseline="0" dirty="0">
                    <a:solidFill>
                      <a:schemeClr val="tx1"/>
                    </a:solidFill>
                    <a:latin typeface="+mn-lt"/>
                  </a:rPr>
                </a:br>
                <a:r>
                  <a:rPr lang="de-DE" sz="900" b="0" baseline="0" dirty="0">
                    <a:solidFill>
                      <a:schemeClr val="tx1"/>
                    </a:solidFill>
                    <a:latin typeface="+mn-lt"/>
                  </a:rPr>
                  <a:t>im Menü über:</a:t>
                </a:r>
              </a:p>
              <a:p>
                <a:pPr marL="0" marR="0" lvl="0" indent="0" algn="r" defTabSz="914400" rtl="0" eaLnBrk="1" fontAlgn="auto" latinLnBrk="0" hangingPunct="1">
                  <a:lnSpc>
                    <a:spcPct val="100000"/>
                  </a:lnSpc>
                  <a:spcBef>
                    <a:spcPts val="0"/>
                  </a:spcBef>
                  <a:spcAft>
                    <a:spcPts val="0"/>
                  </a:spcAft>
                  <a:buClrTx/>
                  <a:buSzTx/>
                  <a:buFontTx/>
                  <a:buNone/>
                  <a:tabLst/>
                  <a:defRPr/>
                </a:pPr>
                <a:r>
                  <a:rPr lang="de-DE" sz="900" b="1" baseline="0" dirty="0">
                    <a:solidFill>
                      <a:schemeClr val="tx1"/>
                    </a:solidFill>
                    <a:latin typeface="+mn-lt"/>
                  </a:rPr>
                  <a:t>Home </a:t>
                </a:r>
                <a:r>
                  <a:rPr lang="de-DE" sz="900" b="0" baseline="0" dirty="0">
                    <a:solidFill>
                      <a:schemeClr val="tx1"/>
                    </a:solidFill>
                    <a:latin typeface="+mn-lt"/>
                  </a:rPr>
                  <a:t>// </a:t>
                </a:r>
                <a:r>
                  <a:rPr lang="de-DE" sz="900" b="1" baseline="0" dirty="0" err="1">
                    <a:solidFill>
                      <a:schemeClr val="tx1"/>
                    </a:solidFill>
                    <a:latin typeface="+mn-lt"/>
                  </a:rPr>
                  <a:t>slide</a:t>
                </a:r>
                <a:r>
                  <a:rPr lang="de-DE" sz="900" b="1" baseline="0" dirty="0">
                    <a:solidFill>
                      <a:schemeClr val="tx1"/>
                    </a:solidFill>
                    <a:latin typeface="+mn-lt"/>
                  </a:rPr>
                  <a:t> </a:t>
                </a:r>
                <a:r>
                  <a:rPr lang="de-DE" sz="900" b="0" baseline="0" dirty="0">
                    <a:solidFill>
                      <a:schemeClr val="tx1"/>
                    </a:solidFill>
                    <a:latin typeface="+mn-lt"/>
                  </a:rPr>
                  <a:t>// </a:t>
                </a:r>
                <a:r>
                  <a:rPr lang="de-DE" sz="900" b="1" baseline="0" dirty="0" err="1">
                    <a:solidFill>
                      <a:schemeClr val="tx1"/>
                    </a:solidFill>
                    <a:latin typeface="+mn-lt"/>
                  </a:rPr>
                  <a:t>layout</a:t>
                </a:r>
                <a:endParaRPr lang="de-DE" sz="900" b="1" baseline="0" dirty="0">
                  <a:solidFill>
                    <a:schemeClr val="tx1"/>
                  </a:solidFill>
                  <a:latin typeface="+mn-lt"/>
                </a:endParaRPr>
              </a:p>
              <a:p>
                <a:pPr indent="0" algn="r">
                  <a:lnSpc>
                    <a:spcPct val="100000"/>
                  </a:lnSpc>
                  <a:spcBef>
                    <a:spcPts val="0"/>
                  </a:spcBef>
                  <a:spcAft>
                    <a:spcPts val="0"/>
                  </a:spcAft>
                </a:pPr>
                <a:endParaRPr lang="de-DE" sz="900" b="0" baseline="0" dirty="0">
                  <a:solidFill>
                    <a:schemeClr val="tx1"/>
                  </a:solidFill>
                  <a:latin typeface="+mn-lt"/>
                </a:endParaRPr>
              </a:p>
              <a:p>
                <a:pPr indent="0" algn="r">
                  <a:lnSpc>
                    <a:spcPct val="100000"/>
                  </a:lnSpc>
                  <a:spcBef>
                    <a:spcPts val="0"/>
                  </a:spcBef>
                  <a:spcAft>
                    <a:spcPts val="0"/>
                  </a:spcAft>
                </a:pPr>
                <a:endParaRPr lang="de-DE" sz="900" b="0" baseline="0" dirty="0">
                  <a:solidFill>
                    <a:schemeClr val="tx1"/>
                  </a:solidFill>
                  <a:latin typeface="+mn-lt"/>
                </a:endParaRPr>
              </a:p>
            </p:txBody>
          </p:sp>
        </p:grpSp>
        <p:grpSp>
          <p:nvGrpSpPr>
            <p:cNvPr id="43" name="Hilfslinien // links"/>
            <p:cNvGrpSpPr/>
            <p:nvPr userDrawn="1"/>
          </p:nvGrpSpPr>
          <p:grpSpPr>
            <a:xfrm>
              <a:off x="-468000" y="238647"/>
              <a:ext cx="360000" cy="6098948"/>
              <a:chOff x="-468000" y="238647"/>
              <a:chExt cx="360000" cy="6098948"/>
            </a:xfrm>
          </p:grpSpPr>
          <p:cxnSp>
            <p:nvCxnSpPr>
              <p:cNvPr id="44" name="Hilfslinie 06,00 // links"/>
              <p:cNvCxnSpPr/>
              <p:nvPr userDrawn="1"/>
            </p:nvCxnSpPr>
            <p:spPr>
              <a:xfrm flipH="1">
                <a:off x="-468000" y="1390554"/>
                <a:ext cx="360000" cy="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Hilfslinie 08,60 // links"/>
              <p:cNvCxnSpPr/>
              <p:nvPr userDrawn="1"/>
            </p:nvCxnSpPr>
            <p:spPr>
              <a:xfrm flipH="1">
                <a:off x="-468000" y="6337595"/>
                <a:ext cx="360000" cy="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Hilfslinie 06,00 // links"/>
              <p:cNvCxnSpPr/>
              <p:nvPr userDrawn="1"/>
            </p:nvCxnSpPr>
            <p:spPr>
              <a:xfrm flipH="1">
                <a:off x="-468000" y="238647"/>
                <a:ext cx="360000" cy="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0910918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 id="2147483807" r:id="rId28"/>
    <p:sldLayoutId id="2147483808" r:id="rId29"/>
    <p:sldLayoutId id="2147483809" r:id="rId30"/>
    <p:sldLayoutId id="2147483810" r:id="rId31"/>
    <p:sldLayoutId id="2147483812" r:id="rId32"/>
  </p:sldLayoutIdLst>
  <p:hf hdr="0" ft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600"/>
        </a:spcAft>
        <a:buFontTx/>
        <a:buBlip>
          <a:blip r:embed="rId34"/>
        </a:buBlip>
        <a:defRPr sz="18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600"/>
        </a:spcAft>
        <a:buFontTx/>
        <a:buBlip>
          <a:blip r:embed="rId35"/>
        </a:buBlip>
        <a:defRPr sz="1800" kern="120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600"/>
        </a:spcAft>
        <a:buFont typeface="Symbol" panose="05050102010706020507" pitchFamily="18" charset="2"/>
        <a:buChar char="-"/>
        <a:defRPr sz="1800" kern="1200">
          <a:solidFill>
            <a:schemeClr val="tx1"/>
          </a:solidFill>
          <a:latin typeface="+mn-lt"/>
          <a:ea typeface="+mn-ea"/>
          <a:cs typeface="+mn-cs"/>
        </a:defRPr>
      </a:lvl4pPr>
      <a:lvl5pPr marL="360000" indent="-360000" algn="l" defTabSz="914400" rtl="0" eaLnBrk="1" latinLnBrk="0" hangingPunct="1">
        <a:lnSpc>
          <a:spcPct val="100000"/>
        </a:lnSpc>
        <a:spcBef>
          <a:spcPts val="0"/>
        </a:spcBef>
        <a:spcAft>
          <a:spcPts val="600"/>
        </a:spcAft>
        <a:buClr>
          <a:schemeClr val="tx1"/>
        </a:buClr>
        <a:buFont typeface="+mj-lt"/>
        <a:buAutoNum type="arabicPeriod"/>
        <a:defRPr sz="1800" kern="1200">
          <a:solidFill>
            <a:schemeClr val="tx1"/>
          </a:solidFill>
          <a:latin typeface="+mn-lt"/>
          <a:ea typeface="+mn-ea"/>
          <a:cs typeface="+mn-cs"/>
        </a:defRPr>
      </a:lvl5pPr>
      <a:lvl6pPr marL="360000" indent="-360000" algn="l" defTabSz="914400" rtl="0" eaLnBrk="1" latinLnBrk="0" hangingPunct="1">
        <a:lnSpc>
          <a:spcPct val="100000"/>
        </a:lnSpc>
        <a:spcBef>
          <a:spcPts val="0"/>
        </a:spcBef>
        <a:spcAft>
          <a:spcPts val="600"/>
        </a:spcAft>
        <a:buFont typeface="+mj-lt"/>
        <a:buAutoNum type="arabicPeriod"/>
        <a:defRPr sz="1800" kern="1200">
          <a:solidFill>
            <a:schemeClr val="tx1"/>
          </a:solidFill>
          <a:latin typeface="+mn-lt"/>
          <a:ea typeface="+mn-ea"/>
          <a:cs typeface="+mn-cs"/>
        </a:defRPr>
      </a:lvl6pPr>
      <a:lvl7pPr marL="360000" indent="-360000" algn="l" defTabSz="914400" rtl="0" eaLnBrk="1" latinLnBrk="0" hangingPunct="1">
        <a:lnSpc>
          <a:spcPct val="100000"/>
        </a:lnSpc>
        <a:spcBef>
          <a:spcPts val="0"/>
        </a:spcBef>
        <a:spcAft>
          <a:spcPts val="600"/>
        </a:spcAft>
        <a:buFont typeface="+mj-lt"/>
        <a:buAutoNum type="arabicPeriod"/>
        <a:defRPr sz="1800" kern="1200">
          <a:solidFill>
            <a:schemeClr val="tx1"/>
          </a:solidFill>
          <a:latin typeface="+mn-lt"/>
          <a:ea typeface="+mn-ea"/>
          <a:cs typeface="+mn-cs"/>
        </a:defRPr>
      </a:lvl7pPr>
      <a:lvl8pPr marL="360000" indent="-360000" algn="l" defTabSz="914400" rtl="0" eaLnBrk="1" latinLnBrk="0" hangingPunct="1">
        <a:lnSpc>
          <a:spcPct val="100000"/>
        </a:lnSpc>
        <a:spcBef>
          <a:spcPts val="0"/>
        </a:spcBef>
        <a:spcAft>
          <a:spcPts val="600"/>
        </a:spcAft>
        <a:buFont typeface="+mj-lt"/>
        <a:buAutoNum type="arabicPeriod"/>
        <a:defRPr sz="1800" kern="1200">
          <a:solidFill>
            <a:schemeClr val="tx1"/>
          </a:solidFill>
          <a:latin typeface="+mn-lt"/>
          <a:ea typeface="+mn-ea"/>
          <a:cs typeface="+mn-cs"/>
        </a:defRPr>
      </a:lvl8pPr>
      <a:lvl9pPr marL="360000" indent="-360000" algn="l" defTabSz="914400" rtl="0" eaLnBrk="1" latinLnBrk="0" hangingPunct="1">
        <a:lnSpc>
          <a:spcPct val="100000"/>
        </a:lnSpc>
        <a:spcBef>
          <a:spcPts val="0"/>
        </a:spcBef>
        <a:spcAft>
          <a:spcPts val="600"/>
        </a:spcAft>
        <a:buFont typeface="+mj-lt"/>
        <a:buAutoNum type="arabicPeriod"/>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F8FDBA-7842-4B31-A4D5-BF0D03BA788A}" type="datetimeFigureOut">
              <a:rPr lang="en-US" smtClean="0"/>
              <a:pPr/>
              <a:t>9/3/2022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C7D27-8C06-4068-94EF-CA09D8D7073F}" type="slidenum">
              <a:rPr lang="en-US" smtClean="0"/>
              <a:pPr/>
              <a:t>‹#›</a:t>
            </a:fld>
            <a:endParaRPr lang="en-US" dirty="0"/>
          </a:p>
        </p:txBody>
      </p:sp>
    </p:spTree>
    <p:extLst>
      <p:ext uri="{BB962C8B-B14F-4D97-AF65-F5344CB8AC3E}">
        <p14:creationId xmlns:p14="http://schemas.microsoft.com/office/powerpoint/2010/main" val="180691988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srcRect r="9531" b="13516"/>
          <a:stretch/>
        </p:blipFill>
        <p:spPr>
          <a:xfrm>
            <a:off x="0" y="0"/>
            <a:ext cx="12191999" cy="6858000"/>
          </a:xfrm>
          <a:prstGeom prst="rect">
            <a:avLst/>
          </a:prstGeom>
        </p:spPr>
      </p:pic>
      <p:sp>
        <p:nvSpPr>
          <p:cNvPr id="3" name="Rectangle 2">
            <a:extLst>
              <a:ext uri="{FF2B5EF4-FFF2-40B4-BE49-F238E27FC236}">
                <a16:creationId xmlns:a16="http://schemas.microsoft.com/office/drawing/2014/main" id="{180ED3A7-DC8C-4891-BAE1-BF74B07D0717}"/>
              </a:ext>
            </a:extLst>
          </p:cNvPr>
          <p:cNvSpPr/>
          <p:nvPr/>
        </p:nvSpPr>
        <p:spPr>
          <a:xfrm>
            <a:off x="0" y="0"/>
            <a:ext cx="12210844" cy="2529555"/>
          </a:xfrm>
          <a:prstGeom prst="rect">
            <a:avLst/>
          </a:prstGeom>
          <a:solidFill>
            <a:schemeClr val="dk1">
              <a:alpha val="3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2" name="Title 1"/>
          <p:cNvSpPr>
            <a:spLocks noGrp="1"/>
          </p:cNvSpPr>
          <p:nvPr>
            <p:ph type="ctrTitle"/>
          </p:nvPr>
        </p:nvSpPr>
        <p:spPr>
          <a:xfrm>
            <a:off x="18844" y="-672848"/>
            <a:ext cx="12192000" cy="3663034"/>
          </a:xfrm>
        </p:spPr>
        <p:txBody>
          <a:bodyPr>
            <a:noAutofit/>
          </a:bodyPr>
          <a:lstStyle/>
          <a:p>
            <a:br>
              <a:rPr lang="en-US" sz="4000" b="1" dirty="0">
                <a:latin typeface="Arial Black" panose="020B0A04020102020204" pitchFamily="34" charset="0"/>
              </a:rPr>
            </a:br>
            <a:r>
              <a:rPr lang="en-US" sz="4400" b="1" dirty="0">
                <a:solidFill>
                  <a:srgbClr val="FFFF00"/>
                </a:solidFill>
                <a:latin typeface="Arial Black" panose="020B0A04020102020204" pitchFamily="34" charset="0"/>
              </a:rPr>
              <a:t>Full Depth Reclamation (FDR) using Cement Stabilization and Additive</a:t>
            </a:r>
            <a:br>
              <a:rPr lang="en-US" sz="4400" b="1" dirty="0">
                <a:solidFill>
                  <a:srgbClr val="FF0000"/>
                </a:solidFill>
              </a:rPr>
            </a:br>
            <a:r>
              <a:rPr lang="en-US" sz="2800" b="1" dirty="0">
                <a:solidFill>
                  <a:schemeClr val="bg1"/>
                </a:solidFill>
                <a:latin typeface="Arial Black" panose="020B0A04020102020204" pitchFamily="34" charset="0"/>
              </a:rPr>
              <a:t>(Procedure of Sample selection for Job Mix Formula Design)</a:t>
            </a:r>
            <a:br>
              <a:rPr lang="en-US" sz="3200" b="1" dirty="0"/>
            </a:br>
            <a:endParaRPr lang="en-US" sz="3200" b="1" dirty="0"/>
          </a:p>
        </p:txBody>
      </p:sp>
      <p:sp>
        <p:nvSpPr>
          <p:cNvPr id="7" name="Rectangle: Rounded Corners 6">
            <a:extLst>
              <a:ext uri="{FF2B5EF4-FFF2-40B4-BE49-F238E27FC236}">
                <a16:creationId xmlns:a16="http://schemas.microsoft.com/office/drawing/2014/main" id="{51B5F636-09B6-44E7-9B78-E2E812F0D04B}"/>
              </a:ext>
            </a:extLst>
          </p:cNvPr>
          <p:cNvSpPr/>
          <p:nvPr/>
        </p:nvSpPr>
        <p:spPr>
          <a:xfrm>
            <a:off x="6007269" y="6233581"/>
            <a:ext cx="5844073" cy="486127"/>
          </a:xfrm>
          <a:prstGeom prst="roundRect">
            <a:avLst>
              <a:gd name="adj" fmla="val 50000"/>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 D. Pathak, State Technical Officer, UPRRDA</a:t>
            </a:r>
          </a:p>
        </p:txBody>
      </p:sp>
    </p:spTree>
    <p:extLst>
      <p:ext uri="{BB962C8B-B14F-4D97-AF65-F5344CB8AC3E}">
        <p14:creationId xmlns:p14="http://schemas.microsoft.com/office/powerpoint/2010/main" val="3767445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E04C3-0F86-C123-816F-BA21CE127FC9}"/>
              </a:ext>
            </a:extLst>
          </p:cNvPr>
          <p:cNvSpPr>
            <a:spLocks noGrp="1"/>
          </p:cNvSpPr>
          <p:nvPr>
            <p:ph idx="1"/>
          </p:nvPr>
        </p:nvSpPr>
        <p:spPr>
          <a:xfrm>
            <a:off x="838200" y="510988"/>
            <a:ext cx="10515600" cy="5665975"/>
          </a:xfrm>
        </p:spPr>
        <p:txBody>
          <a:bodyPr/>
          <a:lstStyle/>
          <a:p>
            <a:pPr marL="0" indent="0" algn="just">
              <a:buNone/>
            </a:pPr>
            <a:r>
              <a:rPr lang="en-US" sz="2800" dirty="0"/>
              <a:t>   </a:t>
            </a:r>
            <a:r>
              <a:rPr lang="en-US" sz="3400" dirty="0">
                <a:latin typeface="Times New Roman" panose="02020603050405020304" pitchFamily="18" charset="0"/>
                <a:ea typeface="SimSun" panose="02010600030101010101" pitchFamily="2" charset="-122"/>
              </a:rPr>
              <a:t> 4- Then Proposed width of FDR Base = 5.65 m</a:t>
            </a:r>
          </a:p>
          <a:p>
            <a:pPr marL="0" indent="0" algn="just">
              <a:buNone/>
            </a:pPr>
            <a:r>
              <a:rPr lang="en-US" sz="3400" dirty="0">
                <a:latin typeface="Times New Roman" panose="02020603050405020304" pitchFamily="18" charset="0"/>
                <a:ea typeface="SimSun" panose="02010600030101010101" pitchFamily="2" charset="-122"/>
              </a:rPr>
              <a:t>        (After providing offset of 7.5 cm in each side)</a:t>
            </a:r>
          </a:p>
          <a:p>
            <a:pPr marL="0" indent="0" algn="just">
              <a:buNone/>
            </a:pPr>
            <a:r>
              <a:rPr lang="en-US" sz="3400" dirty="0">
                <a:latin typeface="Times New Roman" panose="02020603050405020304" pitchFamily="18" charset="0"/>
                <a:ea typeface="SimSun" panose="02010600030101010101" pitchFamily="2" charset="-122"/>
              </a:rPr>
              <a:t>   5- Proposed thickness of FDR Base = 0.25 m</a:t>
            </a:r>
          </a:p>
          <a:p>
            <a:pPr algn="just"/>
            <a:r>
              <a:rPr lang="en-US" sz="3400" dirty="0">
                <a:latin typeface="Times New Roman" panose="02020603050405020304" pitchFamily="18" charset="0"/>
                <a:ea typeface="SimSun" panose="02010600030101010101" pitchFamily="2" charset="-122"/>
              </a:rPr>
              <a:t>If existing pavement is dismantled and spread in 5.65 m then compacted thickness will come out as:</a:t>
            </a:r>
          </a:p>
          <a:p>
            <a:pPr algn="just"/>
            <a:r>
              <a:rPr lang="en-IN" sz="3400" dirty="0">
                <a:latin typeface="Times New Roman" panose="02020603050405020304" pitchFamily="18" charset="0"/>
                <a:ea typeface="SimSun" panose="02010600030101010101" pitchFamily="2" charset="-122"/>
              </a:rPr>
              <a:t>Actual thickness of aggregate that will be available for reclamation                 = (3.00 x 0.20)/5.65</a:t>
            </a:r>
          </a:p>
          <a:p>
            <a:pPr marL="0" indent="0" algn="just">
              <a:buNone/>
            </a:pPr>
            <a:r>
              <a:rPr lang="en-IN" sz="3400" dirty="0">
                <a:latin typeface="Times New Roman" panose="02020603050405020304" pitchFamily="18" charset="0"/>
                <a:ea typeface="SimSun" panose="02010600030101010101" pitchFamily="2" charset="-122"/>
              </a:rPr>
              <a:t>                                      = 0.11 m</a:t>
            </a:r>
          </a:p>
          <a:p>
            <a:endParaRPr lang="en-IN" sz="34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636886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086446-C56A-60C4-391F-48737B67DDCD}"/>
              </a:ext>
            </a:extLst>
          </p:cNvPr>
          <p:cNvSpPr>
            <a:spLocks noGrp="1"/>
          </p:cNvSpPr>
          <p:nvPr>
            <p:ph idx="1"/>
          </p:nvPr>
        </p:nvSpPr>
        <p:spPr>
          <a:xfrm>
            <a:off x="838200" y="457200"/>
            <a:ext cx="10515600" cy="5719763"/>
          </a:xfrm>
        </p:spPr>
        <p:txBody>
          <a:bodyPr/>
          <a:lstStyle/>
          <a:p>
            <a:pPr algn="just"/>
            <a:r>
              <a:rPr lang="en-IN" sz="3400" dirty="0">
                <a:latin typeface="Times New Roman" panose="02020603050405020304" pitchFamily="18" charset="0"/>
                <a:ea typeface="SimSun" panose="02010600030101010101" pitchFamily="2" charset="-122"/>
              </a:rPr>
              <a:t>Therefore in sample for job mix design aggregate of thickness 110 mm and subgrade soil of thickness (250 mm-110 mm= 140 mm) 140 mm will be required to be taken.</a:t>
            </a:r>
          </a:p>
          <a:p>
            <a:pPr algn="just"/>
            <a:r>
              <a:rPr lang="en-IN" sz="3400" dirty="0">
                <a:latin typeface="Times New Roman" panose="02020603050405020304" pitchFamily="18" charset="0"/>
                <a:ea typeface="SimSun" panose="02010600030101010101" pitchFamily="2" charset="-122"/>
              </a:rPr>
              <a:t>First mark the 50 cm x 50 cm pit size on the surface of the pavement.</a:t>
            </a:r>
          </a:p>
          <a:p>
            <a:pPr algn="just"/>
            <a:r>
              <a:rPr lang="en-IN" sz="3400" dirty="0">
                <a:latin typeface="Times New Roman" panose="02020603050405020304" pitchFamily="18" charset="0"/>
                <a:ea typeface="SimSun" panose="02010600030101010101" pitchFamily="2" charset="-122"/>
              </a:rPr>
              <a:t>Dig out all the aggregate, stack it outside and properly mixed to get uniform grading and nature.</a:t>
            </a:r>
          </a:p>
          <a:p>
            <a:pPr algn="just"/>
            <a:r>
              <a:rPr lang="en-IN" sz="3400" dirty="0">
                <a:latin typeface="Times New Roman" panose="02020603050405020304" pitchFamily="18" charset="0"/>
                <a:ea typeface="SimSun" panose="02010600030101010101" pitchFamily="2" charset="-122"/>
              </a:rPr>
              <a:t>This material will represent the thickness of 20 cm aggregate.</a:t>
            </a:r>
          </a:p>
          <a:p>
            <a:endParaRPr lang="en-IN" dirty="0"/>
          </a:p>
        </p:txBody>
      </p:sp>
    </p:spTree>
    <p:extLst>
      <p:ext uri="{BB962C8B-B14F-4D97-AF65-F5344CB8AC3E}">
        <p14:creationId xmlns:p14="http://schemas.microsoft.com/office/powerpoint/2010/main" val="3027113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A594F4-7391-C2FF-423E-ABC71471742C}"/>
              </a:ext>
            </a:extLst>
          </p:cNvPr>
          <p:cNvSpPr>
            <a:spLocks noGrp="1"/>
          </p:cNvSpPr>
          <p:nvPr>
            <p:ph idx="1"/>
          </p:nvPr>
        </p:nvSpPr>
        <p:spPr>
          <a:xfrm>
            <a:off x="838200" y="519953"/>
            <a:ext cx="10515600" cy="5657010"/>
          </a:xfrm>
        </p:spPr>
        <p:txBody>
          <a:bodyPr/>
          <a:lstStyle/>
          <a:p>
            <a:pPr algn="just"/>
            <a:r>
              <a:rPr lang="en-IN" sz="3400" dirty="0">
                <a:latin typeface="Times New Roman" panose="02020603050405020304" pitchFamily="18" charset="0"/>
                <a:ea typeface="SimSun" panose="02010600030101010101" pitchFamily="2" charset="-122"/>
              </a:rPr>
              <a:t>This material will represent the thickness of 20 cm aggregate and we have to take the aggregate of 11 cm thickness only for sample therefore divide this sample in 11:9 ratio by weight or by volume. Take the 11 part for sample and discard the 9 part.</a:t>
            </a:r>
          </a:p>
          <a:p>
            <a:pPr algn="just"/>
            <a:r>
              <a:rPr lang="en-IN" sz="3400" dirty="0">
                <a:latin typeface="Times New Roman" panose="02020603050405020304" pitchFamily="18" charset="0"/>
                <a:ea typeface="SimSun" panose="02010600030101010101" pitchFamily="2" charset="-122"/>
              </a:rPr>
              <a:t>As proposed thickness of FDR is 25 cm, collect the 25 – 11 = 14 cm thickness of soil from underneath subgrade for the sample.</a:t>
            </a:r>
          </a:p>
          <a:p>
            <a:pPr algn="just"/>
            <a:r>
              <a:rPr lang="en-IN" sz="3400" dirty="0">
                <a:latin typeface="Times New Roman" panose="02020603050405020304" pitchFamily="18" charset="0"/>
                <a:ea typeface="SimSun" panose="02010600030101010101" pitchFamily="2" charset="-122"/>
              </a:rPr>
              <a:t>Then mix the aggregate and soil which has been taken thoroughly to have uniform mixture.</a:t>
            </a:r>
          </a:p>
          <a:p>
            <a:endParaRPr lang="en-IN" sz="2800" dirty="0">
              <a:latin typeface="Times New Roman" panose="02020603050405020304" pitchFamily="18" charset="0"/>
              <a:ea typeface="SimSun" panose="02010600030101010101" pitchFamily="2" charset="-122"/>
            </a:endParaRPr>
          </a:p>
          <a:p>
            <a:endParaRPr lang="en-IN" dirty="0"/>
          </a:p>
        </p:txBody>
      </p:sp>
    </p:spTree>
    <p:extLst>
      <p:ext uri="{BB962C8B-B14F-4D97-AF65-F5344CB8AC3E}">
        <p14:creationId xmlns:p14="http://schemas.microsoft.com/office/powerpoint/2010/main" val="1432363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C9C749-A1FB-7F02-9835-34BE2A494B9C}"/>
              </a:ext>
            </a:extLst>
          </p:cNvPr>
          <p:cNvSpPr>
            <a:spLocks noGrp="1"/>
          </p:cNvSpPr>
          <p:nvPr>
            <p:ph idx="1"/>
          </p:nvPr>
        </p:nvSpPr>
        <p:spPr>
          <a:xfrm>
            <a:off x="838200" y="412376"/>
            <a:ext cx="10515600" cy="5764587"/>
          </a:xfrm>
        </p:spPr>
        <p:txBody>
          <a:bodyPr/>
          <a:lstStyle/>
          <a:p>
            <a:pPr algn="just"/>
            <a:r>
              <a:rPr lang="en-US" sz="3400" dirty="0">
                <a:latin typeface="Times New Roman" panose="02020603050405020304" pitchFamily="18" charset="0"/>
                <a:ea typeface="SimSun" panose="02010600030101010101" pitchFamily="2" charset="-122"/>
              </a:rPr>
              <a:t>Sample should be sealed jointly by PIU/PMU and contractor representative with signature before sending to the labs and letter with Geotagged photos  should be issued by EE to testing Institution for JMF. </a:t>
            </a:r>
            <a:endParaRPr lang="en-IN" sz="3400" dirty="0">
              <a:latin typeface="Times New Roman" panose="02020603050405020304" pitchFamily="18" charset="0"/>
              <a:ea typeface="SimSun" panose="02010600030101010101" pitchFamily="2" charset="-122"/>
            </a:endParaRPr>
          </a:p>
          <a:p>
            <a:pPr algn="just"/>
            <a:r>
              <a:rPr lang="en-US" sz="3400" dirty="0">
                <a:latin typeface="Times New Roman" panose="02020603050405020304" pitchFamily="18" charset="0"/>
                <a:ea typeface="SimSun" panose="02010600030101010101" pitchFamily="2" charset="-122"/>
              </a:rPr>
              <a:t>Sampling must be done either in presence of AE/EE &amp; PMU representative along with the representative of the contractor and photography shall be done. </a:t>
            </a:r>
            <a:endParaRPr lang="en-IN" sz="3400" dirty="0">
              <a:latin typeface="Times New Roman" panose="02020603050405020304" pitchFamily="18" charset="0"/>
              <a:ea typeface="SimSun" panose="02010600030101010101" pitchFamily="2" charset="-122"/>
            </a:endParaRPr>
          </a:p>
          <a:p>
            <a:endParaRPr lang="en-IN" sz="34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502111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C27A44-6456-0595-A4D8-D7DE49ACDC07}"/>
              </a:ext>
            </a:extLst>
          </p:cNvPr>
          <p:cNvSpPr>
            <a:spLocks noGrp="1"/>
          </p:cNvSpPr>
          <p:nvPr>
            <p:ph idx="1"/>
          </p:nvPr>
        </p:nvSpPr>
        <p:spPr>
          <a:xfrm>
            <a:off x="838200" y="349624"/>
            <a:ext cx="10515600" cy="5827339"/>
          </a:xfrm>
        </p:spPr>
        <p:txBody>
          <a:bodyPr>
            <a:normAutofit/>
          </a:bodyPr>
          <a:lstStyle/>
          <a:p>
            <a:pPr marL="0" indent="0" algn="ctr">
              <a:buNone/>
            </a:pPr>
            <a:r>
              <a:rPr lang="en-US" sz="4800" dirty="0"/>
              <a:t>Case- II </a:t>
            </a:r>
          </a:p>
          <a:p>
            <a:pPr marL="0" indent="0" algn="just">
              <a:buNone/>
            </a:pPr>
            <a:r>
              <a:rPr lang="en-US" sz="4000" dirty="0"/>
              <a:t>When the existing pavement width is 3.00 m and proposed carriage way width of FDR is 3.75 m</a:t>
            </a:r>
          </a:p>
          <a:p>
            <a:pPr marL="0" indent="0" algn="just">
              <a:buNone/>
            </a:pPr>
            <a:endParaRPr lang="en-IN" sz="4000" dirty="0"/>
          </a:p>
          <a:p>
            <a:pPr marL="0" indent="0" algn="just">
              <a:buNone/>
            </a:pPr>
            <a:r>
              <a:rPr lang="en-IN" sz="4000" dirty="0"/>
              <a:t>The width of FDR base will be 3.75 + 0.15= 3.90 m</a:t>
            </a:r>
            <a:endParaRPr lang="en-US" sz="4000" dirty="0"/>
          </a:p>
        </p:txBody>
      </p:sp>
    </p:spTree>
    <p:extLst>
      <p:ext uri="{BB962C8B-B14F-4D97-AF65-F5344CB8AC3E}">
        <p14:creationId xmlns:p14="http://schemas.microsoft.com/office/powerpoint/2010/main" val="258195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A156-D950-3192-9924-E0E8883A9CBC}"/>
              </a:ext>
            </a:extLst>
          </p:cNvPr>
          <p:cNvSpPr>
            <a:spLocks noGrp="1"/>
          </p:cNvSpPr>
          <p:nvPr>
            <p:ph type="title"/>
          </p:nvPr>
        </p:nvSpPr>
        <p:spPr>
          <a:xfrm>
            <a:off x="838200" y="365125"/>
            <a:ext cx="10515600" cy="746499"/>
          </a:xfrm>
        </p:spPr>
        <p:txBody>
          <a:bodyPr/>
          <a:lstStyle/>
          <a:p>
            <a:pPr algn="ctr"/>
            <a:r>
              <a:rPr lang="en-US" b="1" dirty="0"/>
              <a:t>Procedure of sampling</a:t>
            </a:r>
            <a:endParaRPr lang="en-IN" b="1" dirty="0"/>
          </a:p>
        </p:txBody>
      </p:sp>
      <p:sp>
        <p:nvSpPr>
          <p:cNvPr id="3" name="Content Placeholder 2">
            <a:extLst>
              <a:ext uri="{FF2B5EF4-FFF2-40B4-BE49-F238E27FC236}">
                <a16:creationId xmlns:a16="http://schemas.microsoft.com/office/drawing/2014/main" id="{5A7271EB-353A-8CBA-AD76-D6FC411CECDF}"/>
              </a:ext>
            </a:extLst>
          </p:cNvPr>
          <p:cNvSpPr>
            <a:spLocks noGrp="1"/>
          </p:cNvSpPr>
          <p:nvPr>
            <p:ph idx="1"/>
          </p:nvPr>
        </p:nvSpPr>
        <p:spPr>
          <a:xfrm>
            <a:off x="838200" y="1201271"/>
            <a:ext cx="10515600" cy="4975692"/>
          </a:xfrm>
        </p:spPr>
        <p:txBody>
          <a:bodyPr>
            <a:normAutofit fontScale="85000" lnSpcReduction="20000"/>
          </a:bodyPr>
          <a:lstStyle/>
          <a:p>
            <a:pPr algn="just"/>
            <a:r>
              <a:rPr lang="en-US" sz="4000" dirty="0">
                <a:effectLst/>
                <a:latin typeface="Times New Roman" panose="02020603050405020304" pitchFamily="18" charset="0"/>
                <a:ea typeface="SimSun" panose="02010600030101010101" pitchFamily="2" charset="-122"/>
              </a:rPr>
              <a:t>If width of existing pavement is 3m or 3.75 m and it is proposed to construct FDR width in 3.90 m then during execution of FDR the existing pavement </a:t>
            </a:r>
            <a:r>
              <a:rPr lang="en-US" sz="4000" dirty="0">
                <a:latin typeface="Times New Roman" panose="02020603050405020304" pitchFamily="18" charset="0"/>
                <a:ea typeface="SimSun" panose="02010600030101010101" pitchFamily="2" charset="-122"/>
              </a:rPr>
              <a:t>will not be required to be dismantled, therefore first record the existing thickness of the crust and calculate the </a:t>
            </a:r>
            <a:r>
              <a:rPr lang="en-US" sz="4000" dirty="0">
                <a:effectLst/>
                <a:latin typeface="Times New Roman" panose="02020603050405020304" pitchFamily="18" charset="0"/>
                <a:ea typeface="SimSun" panose="02010600030101010101" pitchFamily="2" charset="-122"/>
              </a:rPr>
              <a:t>thickness of aggregate that will remain available in 3.90 m width. For example:</a:t>
            </a:r>
          </a:p>
          <a:p>
            <a:pPr marL="0" indent="0" algn="just">
              <a:buNone/>
            </a:pPr>
            <a:r>
              <a:rPr lang="en-US" sz="4000" dirty="0"/>
              <a:t>Suppose that-</a:t>
            </a:r>
          </a:p>
          <a:p>
            <a:pPr marL="0" indent="0" algn="just">
              <a:buNone/>
            </a:pPr>
            <a:r>
              <a:rPr lang="en-US" sz="4000" dirty="0"/>
              <a:t>   1- Thickness of existing pavement = 0.200 m</a:t>
            </a:r>
          </a:p>
          <a:p>
            <a:pPr marL="0" indent="0" algn="just">
              <a:buNone/>
            </a:pPr>
            <a:r>
              <a:rPr lang="en-US" sz="4000" dirty="0"/>
              <a:t>   2- Width of existing pavement   = 3.00 m</a:t>
            </a:r>
          </a:p>
          <a:p>
            <a:pPr marL="0" indent="0" algn="just">
              <a:buNone/>
            </a:pPr>
            <a:r>
              <a:rPr lang="en-US" sz="4000" dirty="0"/>
              <a:t>   3- Proposed width of pavement = 3.90 m</a:t>
            </a:r>
          </a:p>
          <a:p>
            <a:endParaRPr lang="en-IN" dirty="0"/>
          </a:p>
        </p:txBody>
      </p:sp>
    </p:spTree>
    <p:extLst>
      <p:ext uri="{BB962C8B-B14F-4D97-AF65-F5344CB8AC3E}">
        <p14:creationId xmlns:p14="http://schemas.microsoft.com/office/powerpoint/2010/main" val="2294957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E04C3-0F86-C123-816F-BA21CE127FC9}"/>
              </a:ext>
            </a:extLst>
          </p:cNvPr>
          <p:cNvSpPr>
            <a:spLocks noGrp="1"/>
          </p:cNvSpPr>
          <p:nvPr>
            <p:ph idx="1"/>
          </p:nvPr>
        </p:nvSpPr>
        <p:spPr>
          <a:xfrm>
            <a:off x="838200" y="510988"/>
            <a:ext cx="10515600" cy="5665975"/>
          </a:xfrm>
        </p:spPr>
        <p:txBody>
          <a:bodyPr/>
          <a:lstStyle/>
          <a:p>
            <a:pPr marL="0" indent="0" algn="just">
              <a:buNone/>
            </a:pPr>
            <a:r>
              <a:rPr lang="en-US" sz="2800" dirty="0"/>
              <a:t>   </a:t>
            </a:r>
            <a:r>
              <a:rPr lang="en-US" sz="3400" dirty="0">
                <a:latin typeface="Times New Roman" panose="02020603050405020304" pitchFamily="18" charset="0"/>
                <a:ea typeface="SimSun" panose="02010600030101010101" pitchFamily="2" charset="-122"/>
              </a:rPr>
              <a:t> 4- Then Proposed width of FDR Base = 3.90 m</a:t>
            </a:r>
          </a:p>
          <a:p>
            <a:pPr marL="0" indent="0" algn="just">
              <a:buNone/>
            </a:pPr>
            <a:r>
              <a:rPr lang="en-US" sz="3400" dirty="0">
                <a:latin typeface="Times New Roman" panose="02020603050405020304" pitchFamily="18" charset="0"/>
                <a:ea typeface="SimSun" panose="02010600030101010101" pitchFamily="2" charset="-122"/>
              </a:rPr>
              <a:t>        (After providing offset of 7.5 cm in each side)</a:t>
            </a:r>
          </a:p>
          <a:p>
            <a:pPr marL="0" indent="0" algn="just">
              <a:buNone/>
            </a:pPr>
            <a:r>
              <a:rPr lang="en-US" sz="3400" dirty="0">
                <a:latin typeface="Times New Roman" panose="02020603050405020304" pitchFamily="18" charset="0"/>
                <a:ea typeface="SimSun" panose="02010600030101010101" pitchFamily="2" charset="-122"/>
              </a:rPr>
              <a:t>   5- Proposed thickness of FDR Base = 0.25 m</a:t>
            </a:r>
          </a:p>
          <a:p>
            <a:pPr algn="just"/>
            <a:r>
              <a:rPr lang="en-US" sz="3400" dirty="0">
                <a:latin typeface="Times New Roman" panose="02020603050405020304" pitchFamily="18" charset="0"/>
                <a:ea typeface="SimSun" panose="02010600030101010101" pitchFamily="2" charset="-122"/>
              </a:rPr>
              <a:t>Material of the existing pavement is to be used in 3.90 m then thickness of the aggregate will come out as:</a:t>
            </a:r>
          </a:p>
          <a:p>
            <a:pPr algn="just"/>
            <a:r>
              <a:rPr lang="en-IN" sz="3400" dirty="0">
                <a:latin typeface="Times New Roman" panose="02020603050405020304" pitchFamily="18" charset="0"/>
                <a:ea typeface="SimSun" panose="02010600030101010101" pitchFamily="2" charset="-122"/>
              </a:rPr>
              <a:t>Thickness of aggregate that will be available for reclamation                       = (3.00 x 0.20)/3.90</a:t>
            </a:r>
          </a:p>
          <a:p>
            <a:pPr marL="0" indent="0" algn="just">
              <a:buNone/>
            </a:pPr>
            <a:r>
              <a:rPr lang="en-IN" sz="3400" dirty="0">
                <a:latin typeface="Times New Roman" panose="02020603050405020304" pitchFamily="18" charset="0"/>
                <a:ea typeface="SimSun" panose="02010600030101010101" pitchFamily="2" charset="-122"/>
              </a:rPr>
              <a:t>                                            = 0.15 m</a:t>
            </a:r>
          </a:p>
          <a:p>
            <a:endParaRPr lang="en-IN" sz="34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700006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086446-C56A-60C4-391F-48737B67DDCD}"/>
              </a:ext>
            </a:extLst>
          </p:cNvPr>
          <p:cNvSpPr>
            <a:spLocks noGrp="1"/>
          </p:cNvSpPr>
          <p:nvPr>
            <p:ph idx="1"/>
          </p:nvPr>
        </p:nvSpPr>
        <p:spPr>
          <a:xfrm>
            <a:off x="838200" y="457200"/>
            <a:ext cx="10515600" cy="5719763"/>
          </a:xfrm>
        </p:spPr>
        <p:txBody>
          <a:bodyPr/>
          <a:lstStyle/>
          <a:p>
            <a:pPr algn="just"/>
            <a:r>
              <a:rPr lang="en-IN" sz="3400" dirty="0">
                <a:latin typeface="Times New Roman" panose="02020603050405020304" pitchFamily="18" charset="0"/>
                <a:ea typeface="SimSun" panose="02010600030101010101" pitchFamily="2" charset="-122"/>
              </a:rPr>
              <a:t>Therefore in sample for job mix design aggregate of thickness 150 mm and subgrade soil of thickness (250 mm-150 mm= 100 mm) 100 mm will be required to be taken.</a:t>
            </a:r>
          </a:p>
          <a:p>
            <a:pPr algn="just"/>
            <a:r>
              <a:rPr lang="en-IN" sz="3400" dirty="0">
                <a:latin typeface="Times New Roman" panose="02020603050405020304" pitchFamily="18" charset="0"/>
                <a:ea typeface="SimSun" panose="02010600030101010101" pitchFamily="2" charset="-122"/>
              </a:rPr>
              <a:t>First mark the 50 cm x 50 cm pit size on the surface of the pavement.</a:t>
            </a:r>
          </a:p>
          <a:p>
            <a:pPr algn="just"/>
            <a:r>
              <a:rPr lang="en-IN" sz="3400" dirty="0">
                <a:latin typeface="Times New Roman" panose="02020603050405020304" pitchFamily="18" charset="0"/>
                <a:ea typeface="SimSun" panose="02010600030101010101" pitchFamily="2" charset="-122"/>
              </a:rPr>
              <a:t>Dig out all the aggregate, stack it outside and properly mixed to get uniform grading and nature.</a:t>
            </a:r>
          </a:p>
          <a:p>
            <a:endParaRPr lang="en-IN" dirty="0"/>
          </a:p>
        </p:txBody>
      </p:sp>
    </p:spTree>
    <p:extLst>
      <p:ext uri="{BB962C8B-B14F-4D97-AF65-F5344CB8AC3E}">
        <p14:creationId xmlns:p14="http://schemas.microsoft.com/office/powerpoint/2010/main" val="1232194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A594F4-7391-C2FF-423E-ABC71471742C}"/>
              </a:ext>
            </a:extLst>
          </p:cNvPr>
          <p:cNvSpPr>
            <a:spLocks noGrp="1"/>
          </p:cNvSpPr>
          <p:nvPr>
            <p:ph idx="1"/>
          </p:nvPr>
        </p:nvSpPr>
        <p:spPr>
          <a:xfrm>
            <a:off x="838200" y="519953"/>
            <a:ext cx="10515600" cy="5657010"/>
          </a:xfrm>
        </p:spPr>
        <p:txBody>
          <a:bodyPr/>
          <a:lstStyle/>
          <a:p>
            <a:pPr algn="just"/>
            <a:r>
              <a:rPr lang="en-IN" sz="3400" dirty="0">
                <a:latin typeface="Times New Roman" panose="02020603050405020304" pitchFamily="18" charset="0"/>
                <a:ea typeface="SimSun" panose="02010600030101010101" pitchFamily="2" charset="-122"/>
              </a:rPr>
              <a:t>This material will represent the thickness of 20 cm aggregate and we have to take the aggregate of 15 cm thickness only for sample therefore divide this sample in 15:5 ratio by weight or by volume. Take the 15 part for sample and discard the 5 part.</a:t>
            </a:r>
          </a:p>
          <a:p>
            <a:pPr algn="just"/>
            <a:r>
              <a:rPr lang="en-IN" sz="3400" dirty="0">
                <a:latin typeface="Times New Roman" panose="02020603050405020304" pitchFamily="18" charset="0"/>
                <a:ea typeface="SimSun" panose="02010600030101010101" pitchFamily="2" charset="-122"/>
              </a:rPr>
              <a:t>As proposed thickness of FDR is 25 cm, collect the 25 – 15 = 10 cm thickness of soil from underneath subgrade for the sample.</a:t>
            </a:r>
          </a:p>
          <a:p>
            <a:pPr algn="just"/>
            <a:r>
              <a:rPr lang="en-IN" sz="3400" dirty="0">
                <a:latin typeface="Times New Roman" panose="02020603050405020304" pitchFamily="18" charset="0"/>
                <a:ea typeface="SimSun" panose="02010600030101010101" pitchFamily="2" charset="-122"/>
              </a:rPr>
              <a:t>Then mix the aggregate and soil which has been taken thoroughly to have uniform mixture.</a:t>
            </a:r>
          </a:p>
          <a:p>
            <a:endParaRPr lang="en-IN" sz="2800" dirty="0">
              <a:latin typeface="Times New Roman" panose="02020603050405020304" pitchFamily="18" charset="0"/>
              <a:ea typeface="SimSun" panose="02010600030101010101" pitchFamily="2" charset="-122"/>
            </a:endParaRPr>
          </a:p>
          <a:p>
            <a:endParaRPr lang="en-IN" dirty="0"/>
          </a:p>
        </p:txBody>
      </p:sp>
    </p:spTree>
    <p:extLst>
      <p:ext uri="{BB962C8B-B14F-4D97-AF65-F5344CB8AC3E}">
        <p14:creationId xmlns:p14="http://schemas.microsoft.com/office/powerpoint/2010/main" val="3351379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C9C749-A1FB-7F02-9835-34BE2A494B9C}"/>
              </a:ext>
            </a:extLst>
          </p:cNvPr>
          <p:cNvSpPr>
            <a:spLocks noGrp="1"/>
          </p:cNvSpPr>
          <p:nvPr>
            <p:ph idx="1"/>
          </p:nvPr>
        </p:nvSpPr>
        <p:spPr>
          <a:xfrm>
            <a:off x="838200" y="412376"/>
            <a:ext cx="10515600" cy="5764587"/>
          </a:xfrm>
        </p:spPr>
        <p:txBody>
          <a:bodyPr/>
          <a:lstStyle/>
          <a:p>
            <a:pPr algn="just"/>
            <a:r>
              <a:rPr lang="en-US" sz="3400" dirty="0">
                <a:latin typeface="Times New Roman" panose="02020603050405020304" pitchFamily="18" charset="0"/>
                <a:ea typeface="SimSun" panose="02010600030101010101" pitchFamily="2" charset="-122"/>
              </a:rPr>
              <a:t>Sample should be sealed jointly by PIU/PMU and contractor representative with signature before sending to the labs and letter with Geotagged photos  should be issued by EE to testing Institution for JMF. </a:t>
            </a:r>
            <a:endParaRPr lang="en-IN" sz="3400" dirty="0">
              <a:latin typeface="Times New Roman" panose="02020603050405020304" pitchFamily="18" charset="0"/>
              <a:ea typeface="SimSun" panose="02010600030101010101" pitchFamily="2" charset="-122"/>
            </a:endParaRPr>
          </a:p>
          <a:p>
            <a:pPr algn="just"/>
            <a:r>
              <a:rPr lang="en-US" sz="3400" dirty="0">
                <a:latin typeface="Times New Roman" panose="02020603050405020304" pitchFamily="18" charset="0"/>
                <a:ea typeface="SimSun" panose="02010600030101010101" pitchFamily="2" charset="-122"/>
              </a:rPr>
              <a:t>Sampling must be done either in presence of AE/EE &amp; PMU representative along with the representative of the contractor and photography shall be done. </a:t>
            </a:r>
          </a:p>
          <a:p>
            <a:pPr algn="just"/>
            <a:r>
              <a:rPr lang="en-US" sz="3400" dirty="0">
                <a:latin typeface="Times New Roman" panose="02020603050405020304" pitchFamily="18" charset="0"/>
                <a:ea typeface="SimSun" panose="02010600030101010101" pitchFamily="2" charset="-122"/>
              </a:rPr>
              <a:t>If existing road is 3.75 m and no widening is proposed, then also minimum 10 cm soil of good quality soil should be added and only 15 cm thickness of representative aggregate material should be taken from job mix sample.    </a:t>
            </a:r>
            <a:endParaRPr lang="en-IN" sz="3400" dirty="0">
              <a:latin typeface="Times New Roman" panose="02020603050405020304" pitchFamily="18" charset="0"/>
              <a:ea typeface="SimSun" panose="02010600030101010101" pitchFamily="2" charset="-122"/>
            </a:endParaRPr>
          </a:p>
          <a:p>
            <a:pPr algn="just"/>
            <a:endParaRPr lang="en-IN" sz="3400" dirty="0">
              <a:latin typeface="Times New Roman" panose="02020603050405020304" pitchFamily="18" charset="0"/>
              <a:ea typeface="SimSun" panose="02010600030101010101" pitchFamily="2" charset="-122"/>
            </a:endParaRPr>
          </a:p>
          <a:p>
            <a:endParaRPr lang="en-IN" sz="34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379680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77FBD9-594E-636C-D587-8096F3BD513D}"/>
              </a:ext>
            </a:extLst>
          </p:cNvPr>
          <p:cNvSpPr>
            <a:spLocks noGrp="1"/>
          </p:cNvSpPr>
          <p:nvPr>
            <p:ph idx="1"/>
          </p:nvPr>
        </p:nvSpPr>
        <p:spPr>
          <a:xfrm>
            <a:off x="838200" y="484094"/>
            <a:ext cx="10515600" cy="5692869"/>
          </a:xfrm>
        </p:spPr>
        <p:txBody>
          <a:bodyPr>
            <a:normAutofit/>
          </a:bodyPr>
          <a:lstStyle/>
          <a:p>
            <a:pPr algn="just"/>
            <a:r>
              <a:rPr lang="en-US" sz="4000" dirty="0">
                <a:effectLst/>
                <a:latin typeface="Times New Roman" panose="02020603050405020304" pitchFamily="18" charset="0"/>
                <a:ea typeface="SimSun" panose="02010600030101010101" pitchFamily="2" charset="-122"/>
              </a:rPr>
              <a:t>The Job Mix Design (JMF) should account for the quality and type </a:t>
            </a:r>
            <a:r>
              <a:rPr lang="en-US" sz="4000" dirty="0">
                <a:latin typeface="Times New Roman" panose="02020603050405020304" pitchFamily="18" charset="0"/>
                <a:ea typeface="SimSun" panose="02010600030101010101" pitchFamily="2" charset="-122"/>
              </a:rPr>
              <a:t>of existing pavement materials, which is proposed to be reclaimed to construct FDR Base. </a:t>
            </a:r>
          </a:p>
          <a:p>
            <a:pPr algn="just"/>
            <a:r>
              <a:rPr lang="en-US" sz="4000" dirty="0">
                <a:latin typeface="Times New Roman" panose="02020603050405020304" pitchFamily="18" charset="0"/>
                <a:ea typeface="SimSun" panose="02010600030101010101" pitchFamily="2" charset="-122"/>
              </a:rPr>
              <a:t>As success of the FDR depends on the judicious collection of the sample for JMF, the samples of material should be taken carefully to match the ratio of the material, which is likely to be used in reclamation.</a:t>
            </a:r>
            <a:endParaRPr lang="en-IN" sz="4000" dirty="0"/>
          </a:p>
        </p:txBody>
      </p:sp>
    </p:spTree>
    <p:extLst>
      <p:ext uri="{BB962C8B-B14F-4D97-AF65-F5344CB8AC3E}">
        <p14:creationId xmlns:p14="http://schemas.microsoft.com/office/powerpoint/2010/main" val="2098536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E399F-7CFE-C52A-3E79-5F0C421BCBE4}"/>
              </a:ext>
            </a:extLst>
          </p:cNvPr>
          <p:cNvSpPr>
            <a:spLocks noGrp="1"/>
          </p:cNvSpPr>
          <p:nvPr>
            <p:ph type="title"/>
          </p:nvPr>
        </p:nvSpPr>
        <p:spPr>
          <a:xfrm>
            <a:off x="838200" y="365125"/>
            <a:ext cx="10515600" cy="5721910"/>
          </a:xfrm>
        </p:spPr>
        <p:txBody>
          <a:bodyPr>
            <a:normAutofit/>
          </a:bodyPr>
          <a:lstStyle/>
          <a:p>
            <a:pPr algn="ctr"/>
            <a:r>
              <a:rPr lang="en-IN" sz="7200" b="1" i="1" dirty="0"/>
              <a:t>THANK YOU</a:t>
            </a:r>
          </a:p>
        </p:txBody>
      </p:sp>
    </p:spTree>
    <p:extLst>
      <p:ext uri="{BB962C8B-B14F-4D97-AF65-F5344CB8AC3E}">
        <p14:creationId xmlns:p14="http://schemas.microsoft.com/office/powerpoint/2010/main" val="770730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B575-EBDD-73BF-676D-74732405A837}"/>
              </a:ext>
            </a:extLst>
          </p:cNvPr>
          <p:cNvSpPr>
            <a:spLocks noGrp="1"/>
          </p:cNvSpPr>
          <p:nvPr>
            <p:ph type="title"/>
          </p:nvPr>
        </p:nvSpPr>
        <p:spPr>
          <a:xfrm>
            <a:off x="838200" y="365125"/>
            <a:ext cx="10515600" cy="5659157"/>
          </a:xfrm>
        </p:spPr>
        <p:txBody>
          <a:bodyPr>
            <a:normAutofit/>
          </a:bodyPr>
          <a:lstStyle/>
          <a:p>
            <a:pPr algn="ctr"/>
            <a:r>
              <a:rPr lang="en-US" sz="4800" b="1" dirty="0"/>
              <a:t>General principles of sample selection</a:t>
            </a:r>
            <a:endParaRPr lang="en-IN" sz="4800" b="1" dirty="0"/>
          </a:p>
        </p:txBody>
      </p:sp>
    </p:spTree>
    <p:extLst>
      <p:ext uri="{BB962C8B-B14F-4D97-AF65-F5344CB8AC3E}">
        <p14:creationId xmlns:p14="http://schemas.microsoft.com/office/powerpoint/2010/main" val="3722799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374FDF-DAD0-18FD-77B6-4A6C607686E2}"/>
              </a:ext>
            </a:extLst>
          </p:cNvPr>
          <p:cNvSpPr>
            <a:spLocks noGrp="1"/>
          </p:cNvSpPr>
          <p:nvPr>
            <p:ph idx="1"/>
          </p:nvPr>
        </p:nvSpPr>
        <p:spPr>
          <a:xfrm>
            <a:off x="838200" y="215153"/>
            <a:ext cx="10515600" cy="5961810"/>
          </a:xfrm>
        </p:spPr>
        <p:txBody>
          <a:bodyPr>
            <a:noAutofit/>
          </a:bodyPr>
          <a:lstStyle/>
          <a:p>
            <a:pPr algn="just"/>
            <a:r>
              <a:rPr lang="en-US" sz="4000" dirty="0"/>
              <a:t>If the existing thickness the road crust is same throughout the length of the road and the nature of subgrade soil is not changing, then one JMF will be sufficient for one road.</a:t>
            </a:r>
          </a:p>
          <a:p>
            <a:pPr algn="just"/>
            <a:r>
              <a:rPr lang="en-US" sz="4000" dirty="0"/>
              <a:t> If the existing thickness the road crust is changing and/or the nature of subgrade soil is changing, the multiple number of JMF will be required to be designed.</a:t>
            </a:r>
          </a:p>
          <a:p>
            <a:pPr algn="just"/>
            <a:r>
              <a:rPr lang="en-US" sz="4000" dirty="0"/>
              <a:t>If the FDR group consists of two or more roads, the JMF for each road will be required to be designed.</a:t>
            </a:r>
            <a:endParaRPr lang="en-IN" sz="4000" dirty="0"/>
          </a:p>
        </p:txBody>
      </p:sp>
    </p:spTree>
    <p:extLst>
      <p:ext uri="{BB962C8B-B14F-4D97-AF65-F5344CB8AC3E}">
        <p14:creationId xmlns:p14="http://schemas.microsoft.com/office/powerpoint/2010/main" val="2339679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66CC48-7AEE-0E61-C440-84056D049333}"/>
              </a:ext>
            </a:extLst>
          </p:cNvPr>
          <p:cNvSpPr>
            <a:spLocks noGrp="1"/>
          </p:cNvSpPr>
          <p:nvPr>
            <p:ph idx="1"/>
          </p:nvPr>
        </p:nvSpPr>
        <p:spPr>
          <a:xfrm>
            <a:off x="838200" y="519952"/>
            <a:ext cx="10515600" cy="6338047"/>
          </a:xfrm>
        </p:spPr>
        <p:txBody>
          <a:bodyPr>
            <a:noAutofit/>
          </a:bodyPr>
          <a:lstStyle/>
          <a:p>
            <a:pPr algn="just"/>
            <a:r>
              <a:rPr lang="en-US" sz="4000" dirty="0"/>
              <a:t>Generally, size of the pit should be kept 50 cm x 50 cm.</a:t>
            </a:r>
          </a:p>
          <a:p>
            <a:pPr algn="just"/>
            <a:r>
              <a:rPr lang="en-US" sz="4000" dirty="0"/>
              <a:t>Minimum one sample will be required to be taken in each Km.</a:t>
            </a:r>
          </a:p>
          <a:p>
            <a:pPr algn="just"/>
            <a:r>
              <a:rPr lang="en-US" sz="4000" dirty="0"/>
              <a:t>The location of sample pit should be kept staggered throughout the length. For example, if in any Km sample is taken near the left edge of the pavement then in next Km it is to be taken from the center of the pavement and again in next Km it is to be taken near the right edge of the pavement.</a:t>
            </a:r>
            <a:endParaRPr lang="en-IN" sz="4000" dirty="0"/>
          </a:p>
        </p:txBody>
      </p:sp>
    </p:spTree>
    <p:extLst>
      <p:ext uri="{BB962C8B-B14F-4D97-AF65-F5344CB8AC3E}">
        <p14:creationId xmlns:p14="http://schemas.microsoft.com/office/powerpoint/2010/main" val="4168924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9A873-E0AC-2E57-2E7B-158B9CF2A9DE}"/>
              </a:ext>
            </a:extLst>
          </p:cNvPr>
          <p:cNvSpPr>
            <a:spLocks noGrp="1"/>
          </p:cNvSpPr>
          <p:nvPr>
            <p:ph idx="1"/>
          </p:nvPr>
        </p:nvSpPr>
        <p:spPr>
          <a:xfrm>
            <a:off x="838200" y="430306"/>
            <a:ext cx="10515600" cy="5746657"/>
          </a:xfrm>
        </p:spPr>
        <p:txBody>
          <a:bodyPr>
            <a:normAutofit/>
          </a:bodyPr>
          <a:lstStyle/>
          <a:p>
            <a:pPr algn="just"/>
            <a:r>
              <a:rPr lang="en-US" sz="4000" dirty="0"/>
              <a:t>In the process of pulverization aggregate of the existing pavement is mixed with subgrade soil along with cement, Commercial Chemical Stabilizer (Additive) and water, it is to be ensured that around 40-45% of soil also get mixed in the process. It may be needed to add some quantity of extra soil from outside then the same quantity of soil should be added to the sample material.</a:t>
            </a:r>
            <a:endParaRPr lang="en-IN" sz="4000" dirty="0"/>
          </a:p>
        </p:txBody>
      </p:sp>
    </p:spTree>
    <p:extLst>
      <p:ext uri="{BB962C8B-B14F-4D97-AF65-F5344CB8AC3E}">
        <p14:creationId xmlns:p14="http://schemas.microsoft.com/office/powerpoint/2010/main" val="3549107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53EAB-26E7-3C5B-D289-A8B877FF5A26}"/>
              </a:ext>
            </a:extLst>
          </p:cNvPr>
          <p:cNvSpPr>
            <a:spLocks noGrp="1"/>
          </p:cNvSpPr>
          <p:nvPr>
            <p:ph type="title"/>
          </p:nvPr>
        </p:nvSpPr>
        <p:spPr>
          <a:xfrm>
            <a:off x="838200" y="365125"/>
            <a:ext cx="10515600" cy="6071534"/>
          </a:xfrm>
        </p:spPr>
        <p:txBody>
          <a:bodyPr>
            <a:normAutofit/>
          </a:bodyPr>
          <a:lstStyle/>
          <a:p>
            <a:pPr algn="ctr"/>
            <a:br>
              <a:rPr lang="en-US" sz="3600" b="1" dirty="0">
                <a:effectLst/>
                <a:latin typeface="Times New Roman" panose="02020603050405020304" pitchFamily="18" charset="0"/>
                <a:ea typeface="SimSun" panose="02010600030101010101" pitchFamily="2" charset="-122"/>
              </a:rPr>
            </a:br>
            <a:r>
              <a:rPr lang="en-US" sz="4800" b="1" dirty="0">
                <a:effectLst/>
                <a:latin typeface="Times New Roman" panose="02020603050405020304" pitchFamily="18" charset="0"/>
                <a:ea typeface="SimSun" panose="02010600030101010101" pitchFamily="2" charset="-122"/>
              </a:rPr>
              <a:t>Steps to be followed in Representative Sample Collection</a:t>
            </a:r>
            <a:br>
              <a:rPr lang="en-IN" sz="4800" dirty="0">
                <a:effectLst/>
                <a:latin typeface="Times New Roman" panose="02020603050405020304" pitchFamily="18" charset="0"/>
                <a:ea typeface="SimSun" panose="02010600030101010101" pitchFamily="2" charset="-122"/>
              </a:rPr>
            </a:br>
            <a:endParaRPr lang="en-IN" sz="4800" dirty="0"/>
          </a:p>
        </p:txBody>
      </p:sp>
    </p:spTree>
    <p:extLst>
      <p:ext uri="{BB962C8B-B14F-4D97-AF65-F5344CB8AC3E}">
        <p14:creationId xmlns:p14="http://schemas.microsoft.com/office/powerpoint/2010/main" val="785182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C27A44-6456-0595-A4D8-D7DE49ACDC07}"/>
              </a:ext>
            </a:extLst>
          </p:cNvPr>
          <p:cNvSpPr>
            <a:spLocks noGrp="1"/>
          </p:cNvSpPr>
          <p:nvPr>
            <p:ph idx="1"/>
          </p:nvPr>
        </p:nvSpPr>
        <p:spPr>
          <a:xfrm>
            <a:off x="838200" y="349624"/>
            <a:ext cx="10515600" cy="5827339"/>
          </a:xfrm>
        </p:spPr>
        <p:txBody>
          <a:bodyPr>
            <a:normAutofit/>
          </a:bodyPr>
          <a:lstStyle/>
          <a:p>
            <a:pPr marL="0" indent="0" algn="ctr">
              <a:buNone/>
            </a:pPr>
            <a:r>
              <a:rPr lang="en-US" sz="4800" dirty="0"/>
              <a:t>Case- I </a:t>
            </a:r>
          </a:p>
          <a:p>
            <a:pPr marL="0" indent="0" algn="just">
              <a:buNone/>
            </a:pPr>
            <a:r>
              <a:rPr lang="en-US" sz="4000" dirty="0"/>
              <a:t>When the existing pavement width is 3.00 m and proposed carriage way width of FDR is 5.50 m</a:t>
            </a:r>
          </a:p>
          <a:p>
            <a:pPr marL="0" indent="0" algn="just">
              <a:buNone/>
            </a:pPr>
            <a:endParaRPr lang="en-IN" sz="4000" dirty="0"/>
          </a:p>
          <a:p>
            <a:pPr marL="0" indent="0" algn="just">
              <a:buNone/>
            </a:pPr>
            <a:r>
              <a:rPr lang="en-IN" sz="4000" dirty="0"/>
              <a:t>The width of FDR base will be 5.50 + 0.15= 5.65 m</a:t>
            </a:r>
            <a:endParaRPr lang="en-US" sz="4000" dirty="0"/>
          </a:p>
        </p:txBody>
      </p:sp>
    </p:spTree>
    <p:extLst>
      <p:ext uri="{BB962C8B-B14F-4D97-AF65-F5344CB8AC3E}">
        <p14:creationId xmlns:p14="http://schemas.microsoft.com/office/powerpoint/2010/main" val="1661110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A156-D950-3192-9924-E0E8883A9CBC}"/>
              </a:ext>
            </a:extLst>
          </p:cNvPr>
          <p:cNvSpPr>
            <a:spLocks noGrp="1"/>
          </p:cNvSpPr>
          <p:nvPr>
            <p:ph type="title"/>
          </p:nvPr>
        </p:nvSpPr>
        <p:spPr>
          <a:xfrm>
            <a:off x="838200" y="365125"/>
            <a:ext cx="10515600" cy="746499"/>
          </a:xfrm>
        </p:spPr>
        <p:txBody>
          <a:bodyPr/>
          <a:lstStyle/>
          <a:p>
            <a:pPr algn="ctr"/>
            <a:r>
              <a:rPr lang="en-US" b="1" dirty="0"/>
              <a:t>Procedure of sampling</a:t>
            </a:r>
            <a:endParaRPr lang="en-IN" b="1" dirty="0"/>
          </a:p>
        </p:txBody>
      </p:sp>
      <p:sp>
        <p:nvSpPr>
          <p:cNvPr id="3" name="Content Placeholder 2">
            <a:extLst>
              <a:ext uri="{FF2B5EF4-FFF2-40B4-BE49-F238E27FC236}">
                <a16:creationId xmlns:a16="http://schemas.microsoft.com/office/drawing/2014/main" id="{5A7271EB-353A-8CBA-AD76-D6FC411CECDF}"/>
              </a:ext>
            </a:extLst>
          </p:cNvPr>
          <p:cNvSpPr>
            <a:spLocks noGrp="1"/>
          </p:cNvSpPr>
          <p:nvPr>
            <p:ph idx="1"/>
          </p:nvPr>
        </p:nvSpPr>
        <p:spPr>
          <a:xfrm>
            <a:off x="838200" y="1201271"/>
            <a:ext cx="10515600" cy="4975692"/>
          </a:xfrm>
        </p:spPr>
        <p:txBody>
          <a:bodyPr>
            <a:normAutofit fontScale="77500" lnSpcReduction="20000"/>
          </a:bodyPr>
          <a:lstStyle/>
          <a:p>
            <a:pPr algn="just"/>
            <a:r>
              <a:rPr lang="en-US" sz="4000" dirty="0">
                <a:effectLst/>
                <a:latin typeface="Times New Roman" panose="02020603050405020304" pitchFamily="18" charset="0"/>
                <a:ea typeface="SimSun" panose="02010600030101010101" pitchFamily="2" charset="-122"/>
              </a:rPr>
              <a:t>If width of existing pavement is 3m or 3.75 m and it is proposed to construct FDR width in 5.65m then during execution of FDR the existing pavement </a:t>
            </a:r>
            <a:r>
              <a:rPr lang="en-US" sz="4000" dirty="0">
                <a:latin typeface="Times New Roman" panose="02020603050405020304" pitchFamily="18" charset="0"/>
                <a:ea typeface="SimSun" panose="02010600030101010101" pitchFamily="2" charset="-122"/>
              </a:rPr>
              <a:t>will be required to be dismantled and the same material is to be spread out in 5.65 m, therefore first record the existing thickness of available crust along the length of the road and then calculate the average </a:t>
            </a:r>
            <a:r>
              <a:rPr lang="en-US" sz="4000" dirty="0">
                <a:effectLst/>
                <a:latin typeface="Times New Roman" panose="02020603050405020304" pitchFamily="18" charset="0"/>
                <a:ea typeface="SimSun" panose="02010600030101010101" pitchFamily="2" charset="-122"/>
              </a:rPr>
              <a:t>thickness of aggregate that will be available after spreading it in the 5.65m width. For example:</a:t>
            </a:r>
          </a:p>
          <a:p>
            <a:pPr marL="0" indent="0" algn="just">
              <a:buNone/>
            </a:pPr>
            <a:r>
              <a:rPr lang="en-US" sz="4000" dirty="0"/>
              <a:t>Suppose that-</a:t>
            </a:r>
          </a:p>
          <a:p>
            <a:pPr marL="0" indent="0" algn="just">
              <a:buNone/>
            </a:pPr>
            <a:r>
              <a:rPr lang="en-US" sz="4000" dirty="0"/>
              <a:t>   1- Thickness of existing pavement = 0.200 m</a:t>
            </a:r>
          </a:p>
          <a:p>
            <a:pPr marL="0" indent="0" algn="just">
              <a:buNone/>
            </a:pPr>
            <a:r>
              <a:rPr lang="en-US" sz="4000" dirty="0"/>
              <a:t>   2- Width of existing pavement   = 3.000 m</a:t>
            </a:r>
          </a:p>
          <a:p>
            <a:pPr marL="0" indent="0" algn="just">
              <a:buNone/>
            </a:pPr>
            <a:r>
              <a:rPr lang="en-US" sz="4000" dirty="0"/>
              <a:t>   3- Proposed width of pavement = 5.50 m</a:t>
            </a:r>
          </a:p>
          <a:p>
            <a:endParaRPr lang="en-IN" dirty="0"/>
          </a:p>
        </p:txBody>
      </p:sp>
    </p:spTree>
    <p:extLst>
      <p:ext uri="{BB962C8B-B14F-4D97-AF65-F5344CB8AC3E}">
        <p14:creationId xmlns:p14="http://schemas.microsoft.com/office/powerpoint/2010/main" val="1397742865"/>
      </p:ext>
    </p:extLst>
  </p:cSld>
  <p:clrMapOvr>
    <a:masterClrMapping/>
  </p:clrMapOvr>
</p:sld>
</file>

<file path=ppt/theme/theme1.xml><?xml version="1.0" encoding="utf-8"?>
<a:theme xmlns:a="http://schemas.openxmlformats.org/drawingml/2006/main" name="WR240-Recycling">
  <a:themeElements>
    <a:clrScheme name="Wirtgen_02">
      <a:dk1>
        <a:srgbClr val="41535D"/>
      </a:dk1>
      <a:lt1>
        <a:sysClr val="window" lastClr="FFFFFF"/>
      </a:lt1>
      <a:dk2>
        <a:srgbClr val="41535D"/>
      </a:dk2>
      <a:lt2>
        <a:srgbClr val="ADB2B6"/>
      </a:lt2>
      <a:accent1>
        <a:srgbClr val="5C666F"/>
      </a:accent1>
      <a:accent2>
        <a:srgbClr val="7C848C"/>
      </a:accent2>
      <a:accent3>
        <a:srgbClr val="9DA3A8"/>
      </a:accent3>
      <a:accent4>
        <a:srgbClr val="BDC1C5"/>
      </a:accent4>
      <a:accent5>
        <a:srgbClr val="DEE0E2"/>
      </a:accent5>
      <a:accent6>
        <a:srgbClr val="EEEFF0"/>
      </a:accent6>
      <a:hlink>
        <a:srgbClr val="41535D"/>
      </a:hlink>
      <a:folHlink>
        <a:srgbClr val="9DA3A8"/>
      </a:folHlink>
    </a:clrScheme>
    <a:fontScheme name="Wirtgen">
      <a:majorFont>
        <a:latin typeface="Verdana"/>
        <a:ea typeface=""/>
        <a:cs typeface=""/>
      </a:majorFont>
      <a:minorFont>
        <a:latin typeface="Verdana"/>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Wirtgen Group slate grey">
      <a:srgbClr val="41535D"/>
    </a:custClr>
    <a:custClr name="Wirtgen pure orange">
      <a:srgbClr val="FB5A02"/>
    </a:custClr>
    <a:custClr name="Wirtgen pure white">
      <a:srgbClr val="FFFFFF"/>
    </a:custClr>
    <a:custClr name="Vögele green">
      <a:srgbClr val="008656"/>
    </a:custClr>
    <a:custClr name="Hamm pure orange">
      <a:srgbClr val="EC6608"/>
    </a:custClr>
    <a:custClr name="Kleemann blue">
      <a:srgbClr val="1755A2"/>
    </a:custClr>
    <a:custClr name="Benninghoven blue">
      <a:srgbClr val="0062A7"/>
    </a:custClr>
    <a:custClr name="Ciber">
      <a:srgbClr val="FB5A02"/>
    </a:custClr>
    <a:custClr name="White">
      <a:srgbClr val="FFFFFF"/>
    </a:custClr>
    <a:custClr name="White">
      <a:srgbClr val="FFFFFF"/>
    </a:custClr>
    <a:custClr name="Grey 100%">
      <a:srgbClr val="5C666F"/>
    </a:custClr>
    <a:custClr name="Grey 90%">
      <a:srgbClr val="6C767E"/>
    </a:custClr>
    <a:custClr name="Grey 80%">
      <a:srgbClr val="7C848C"/>
    </a:custClr>
    <a:custClr name="Grey 70%">
      <a:srgbClr val="8D949A"/>
    </a:custClr>
    <a:custClr name="Grey 60%">
      <a:srgbClr val="9DA3A8"/>
    </a:custClr>
    <a:custClr name="Grey 50%">
      <a:srgbClr val="ADB2B6"/>
    </a:custClr>
    <a:custClr name="Grey 40%">
      <a:srgbClr val="BDC1C5"/>
    </a:custClr>
    <a:custClr name="Grey 30%">
      <a:srgbClr val="CDD0D3"/>
    </a:custClr>
    <a:custClr name="Grey 20%">
      <a:srgbClr val="DEE0E2"/>
    </a:custClr>
    <a:custClr name="Grey 10%">
      <a:srgbClr val="EEEFF0"/>
    </a:custClr>
  </a:custClrLst>
</a:theme>
</file>

<file path=ppt/theme/theme2.xml><?xml version="1.0" encoding="utf-8"?>
<a:theme xmlns:a="http://schemas.openxmlformats.org/drawingml/2006/main" name="1_WR240-Recycling">
  <a:themeElements>
    <a:clrScheme name="Wirtgen_02">
      <a:dk1>
        <a:srgbClr val="41535D"/>
      </a:dk1>
      <a:lt1>
        <a:sysClr val="window" lastClr="FFFFFF"/>
      </a:lt1>
      <a:dk2>
        <a:srgbClr val="41535D"/>
      </a:dk2>
      <a:lt2>
        <a:srgbClr val="ADB2B6"/>
      </a:lt2>
      <a:accent1>
        <a:srgbClr val="5C666F"/>
      </a:accent1>
      <a:accent2>
        <a:srgbClr val="7C848C"/>
      </a:accent2>
      <a:accent3>
        <a:srgbClr val="9DA3A8"/>
      </a:accent3>
      <a:accent4>
        <a:srgbClr val="BDC1C5"/>
      </a:accent4>
      <a:accent5>
        <a:srgbClr val="DEE0E2"/>
      </a:accent5>
      <a:accent6>
        <a:srgbClr val="EEEFF0"/>
      </a:accent6>
      <a:hlink>
        <a:srgbClr val="41535D"/>
      </a:hlink>
      <a:folHlink>
        <a:srgbClr val="9DA3A8"/>
      </a:folHlink>
    </a:clrScheme>
    <a:fontScheme name="Wirtgen">
      <a:majorFont>
        <a:latin typeface="Verdana"/>
        <a:ea typeface=""/>
        <a:cs typeface=""/>
      </a:majorFont>
      <a:minorFont>
        <a:latin typeface="Verdana"/>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Wirtgen Group slate grey">
      <a:srgbClr val="41535D"/>
    </a:custClr>
    <a:custClr name="Wirtgen pure orange">
      <a:srgbClr val="FB5A02"/>
    </a:custClr>
    <a:custClr name="Wirtgen pure white">
      <a:srgbClr val="FFFFFF"/>
    </a:custClr>
    <a:custClr name="Vögele green">
      <a:srgbClr val="008656"/>
    </a:custClr>
    <a:custClr name="Hamm pure orange">
      <a:srgbClr val="EC6608"/>
    </a:custClr>
    <a:custClr name="Kleemann blue">
      <a:srgbClr val="1755A2"/>
    </a:custClr>
    <a:custClr name="Benninghoven blue">
      <a:srgbClr val="0062A7"/>
    </a:custClr>
    <a:custClr name="Ciber">
      <a:srgbClr val="FB5A02"/>
    </a:custClr>
    <a:custClr name="White">
      <a:srgbClr val="FFFFFF"/>
    </a:custClr>
    <a:custClr name="White">
      <a:srgbClr val="FFFFFF"/>
    </a:custClr>
    <a:custClr name="Grey 100%">
      <a:srgbClr val="5C666F"/>
    </a:custClr>
    <a:custClr name="Grey 90%">
      <a:srgbClr val="6C767E"/>
    </a:custClr>
    <a:custClr name="Grey 80%">
      <a:srgbClr val="7C848C"/>
    </a:custClr>
    <a:custClr name="Grey 70%">
      <a:srgbClr val="8D949A"/>
    </a:custClr>
    <a:custClr name="Grey 60%">
      <a:srgbClr val="9DA3A8"/>
    </a:custClr>
    <a:custClr name="Grey 50%">
      <a:srgbClr val="ADB2B6"/>
    </a:custClr>
    <a:custClr name="Grey 40%">
      <a:srgbClr val="BDC1C5"/>
    </a:custClr>
    <a:custClr name="Grey 30%">
      <a:srgbClr val="CDD0D3"/>
    </a:custClr>
    <a:custClr name="Grey 20%">
      <a:srgbClr val="DEE0E2"/>
    </a:custClr>
    <a:custClr name="Grey 10%">
      <a:srgbClr val="EEEFF0"/>
    </a:custClr>
  </a:custClr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4038</TotalTime>
  <Words>1306</Words>
  <Application>Microsoft Office PowerPoint</Application>
  <PresentationFormat>Widescreen</PresentationFormat>
  <Paragraphs>64</Paragraphs>
  <Slides>20</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Arial</vt:lpstr>
      <vt:lpstr>Arial Black</vt:lpstr>
      <vt:lpstr>Calibri</vt:lpstr>
      <vt:lpstr>Calibri Light</vt:lpstr>
      <vt:lpstr>Cambria</vt:lpstr>
      <vt:lpstr>Symbol</vt:lpstr>
      <vt:lpstr>Times New Roman</vt:lpstr>
      <vt:lpstr>Verdana</vt:lpstr>
      <vt:lpstr>WR240-Recycling</vt:lpstr>
      <vt:lpstr>1_WR240-Recycling</vt:lpstr>
      <vt:lpstr>1_Office Theme</vt:lpstr>
      <vt:lpstr> Full Depth Reclamation (FDR) using Cement Stabilization and Additive (Procedure of Sample selection for Job Mix Formula Design) </vt:lpstr>
      <vt:lpstr>PowerPoint Presentation</vt:lpstr>
      <vt:lpstr>General principles of sample selection</vt:lpstr>
      <vt:lpstr>PowerPoint Presentation</vt:lpstr>
      <vt:lpstr>PowerPoint Presentation</vt:lpstr>
      <vt:lpstr>PowerPoint Presentation</vt:lpstr>
      <vt:lpstr> Steps to be followed in Representative Sample Collection </vt:lpstr>
      <vt:lpstr>PowerPoint Presentation</vt:lpstr>
      <vt:lpstr>Procedure of sampling</vt:lpstr>
      <vt:lpstr>PowerPoint Presentation</vt:lpstr>
      <vt:lpstr>PowerPoint Presentation</vt:lpstr>
      <vt:lpstr>PowerPoint Presentation</vt:lpstr>
      <vt:lpstr>PowerPoint Presentation</vt:lpstr>
      <vt:lpstr>PowerPoint Presentation</vt:lpstr>
      <vt:lpstr>Procedure of sampling</vt:lpstr>
      <vt:lpstr>PowerPoint Presentation</vt:lpstr>
      <vt:lpstr>PowerPoint Presentation</vt:lpstr>
      <vt:lpstr>PowerPoint Presentation</vt:lpstr>
      <vt:lpstr>PowerPoint Presentation</vt:lpstr>
      <vt:lpstr>THANK YOU</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Mallick, Rajib B</dc:creator>
  <cp:lastModifiedBy>4158</cp:lastModifiedBy>
  <cp:revision>200</cp:revision>
  <dcterms:created xsi:type="dcterms:W3CDTF">2017-10-05T19:07:35Z</dcterms:created>
  <dcterms:modified xsi:type="dcterms:W3CDTF">2022-09-03T03:04:40Z</dcterms:modified>
</cp:coreProperties>
</file>